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4" r:id="rId9"/>
    <p:sldId id="265" r:id="rId10"/>
    <p:sldId id="267" r:id="rId11"/>
    <p:sldId id="268" r:id="rId12"/>
    <p:sldId id="269" r:id="rId13"/>
    <p:sldId id="270" r:id="rId14"/>
    <p:sldId id="271" r:id="rId15"/>
    <p:sldId id="272"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Keroack" initials="LK" lastIdx="45" clrIdx="0">
    <p:extLst>
      <p:ext uri="{19B8F6BF-5375-455C-9EA6-DF929625EA0E}">
        <p15:presenceInfo xmlns:p15="http://schemas.microsoft.com/office/powerpoint/2012/main" userId="S::LKeroack@forsmarshgroup.com::f7abc3e5-9e55-4fea-b6ab-707461bded3f" providerId="AD"/>
      </p:ext>
    </p:extLst>
  </p:cmAuthor>
  <p:cmAuthor id="2" name="Claire Weaver" initials="CW" lastIdx="14" clrIdx="1">
    <p:extLst>
      <p:ext uri="{19B8F6BF-5375-455C-9EA6-DF929625EA0E}">
        <p15:presenceInfo xmlns:p15="http://schemas.microsoft.com/office/powerpoint/2012/main" userId="Claire Weaver" providerId="None"/>
      </p:ext>
    </p:extLst>
  </p:cmAuthor>
  <p:cmAuthor id="3" name="Darius, Beth A OSD OUSD P-R" initials="DBACOOP" lastIdx="2" clrIdx="2">
    <p:extLst>
      <p:ext uri="{19B8F6BF-5375-455C-9EA6-DF929625EA0E}">
        <p15:presenceInfo xmlns:p15="http://schemas.microsoft.com/office/powerpoint/2012/main" userId="Darius, Beth A OSD OUSD P-R" providerId="None"/>
      </p:ext>
    </p:extLst>
  </p:cmAuthor>
  <p:cmAuthor id="4" name="Jeff Jurgemeyer" initials="JJ" lastIdx="19" clrIdx="3">
    <p:extLst>
      <p:ext uri="{19B8F6BF-5375-455C-9EA6-DF929625EA0E}">
        <p15:presenceInfo xmlns:p15="http://schemas.microsoft.com/office/powerpoint/2012/main" userId="Jeff Jurg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A1"/>
    <a:srgbClr val="C9DAB3"/>
    <a:srgbClr val="9FAFBB"/>
    <a:srgbClr val="FDB813"/>
    <a:srgbClr val="0F3655"/>
    <a:srgbClr val="78A240"/>
    <a:srgbClr val="AAABB0"/>
    <a:srgbClr val="D1D2D4"/>
    <a:srgbClr val="182C4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4" autoAdjust="0"/>
    <p:restoredTop sz="86410" autoAdjust="0"/>
  </p:normalViewPr>
  <p:slideViewPr>
    <p:cSldViewPr snapToGrid="0" snapToObjects="1">
      <p:cViewPr varScale="1">
        <p:scale>
          <a:sx n="71" d="100"/>
          <a:sy n="71" d="100"/>
        </p:scale>
        <p:origin x="955" y="58"/>
      </p:cViewPr>
      <p:guideLst>
        <p:guide orient="horz" pos="936"/>
        <p:guide pos="888"/>
      </p:guideLst>
    </p:cSldViewPr>
  </p:slideViewPr>
  <p:outlineViewPr>
    <p:cViewPr>
      <p:scale>
        <a:sx n="33" d="100"/>
        <a:sy n="33" d="100"/>
      </p:scale>
      <p:origin x="0" y="-16056"/>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B970B-E335-45E7-B804-112597EA39E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751ACD8D-6A51-46DA-8E59-14244F00C1C9}">
      <dgm:prSet/>
      <dgm:spPr>
        <a:solidFill>
          <a:srgbClr val="9FAFBB"/>
        </a:solidFill>
        <a:effectLst>
          <a:outerShdw blurRad="50800" dist="38100" dir="2700000" algn="tl" rotWithShape="0">
            <a:prstClr val="black">
              <a:alpha val="40000"/>
            </a:prstClr>
          </a:outerShdw>
        </a:effectLst>
      </dgm:spPr>
      <dgm:t>
        <a:bodyPr/>
        <a:lstStyle/>
        <a:p>
          <a:pPr algn="ctr" rtl="0"/>
          <a:endParaRPr lang="en-US" sz="1700" dirty="0"/>
        </a:p>
      </dgm:t>
    </dgm:pt>
    <dgm:pt modelId="{51A6AD92-184B-4618-828F-349B7AC2F82C}" type="parTrans" cxnId="{83E037C0-9BDB-45F0-96A7-FAC968DC85A9}">
      <dgm:prSet/>
      <dgm:spPr/>
      <dgm:t>
        <a:bodyPr/>
        <a:lstStyle/>
        <a:p>
          <a:endParaRPr lang="en-US"/>
        </a:p>
      </dgm:t>
    </dgm:pt>
    <dgm:pt modelId="{6A40B277-B673-4F2D-9655-974B249EDCE4}" type="sibTrans" cxnId="{83E037C0-9BDB-45F0-96A7-FAC968DC85A9}">
      <dgm:prSet/>
      <dgm:spPr/>
      <dgm:t>
        <a:bodyPr/>
        <a:lstStyle/>
        <a:p>
          <a:endParaRPr lang="en-US"/>
        </a:p>
      </dgm:t>
    </dgm:pt>
    <dgm:pt modelId="{CD79D961-7C09-45FF-8253-5586428915F3}">
      <dgm:prSet/>
      <dgm:spPr>
        <a:solidFill>
          <a:srgbClr val="9FAFBB"/>
        </a:solidFill>
        <a:effectLst>
          <a:outerShdw blurRad="50800" dist="38100" dir="2700000" algn="tl" rotWithShape="0">
            <a:prstClr val="black">
              <a:alpha val="40000"/>
            </a:prstClr>
          </a:outerShdw>
        </a:effectLst>
      </dgm:spPr>
      <dgm:t>
        <a:bodyPr/>
        <a:lstStyle/>
        <a:p>
          <a:pPr algn="ctr" rtl="0"/>
          <a:endParaRPr lang="en-US" sz="1700" dirty="0"/>
        </a:p>
      </dgm:t>
    </dgm:pt>
    <dgm:pt modelId="{3FE902B8-E891-4677-BCD4-B0F84C493582}" type="parTrans" cxnId="{9CE60671-4AF5-42B1-874A-DF2D8D1791DC}">
      <dgm:prSet/>
      <dgm:spPr/>
      <dgm:t>
        <a:bodyPr/>
        <a:lstStyle/>
        <a:p>
          <a:endParaRPr lang="en-US"/>
        </a:p>
      </dgm:t>
    </dgm:pt>
    <dgm:pt modelId="{C54D2E4A-7E9B-4AAF-A6D2-CE520FB9E1C2}" type="sibTrans" cxnId="{9CE60671-4AF5-42B1-874A-DF2D8D1791DC}">
      <dgm:prSet/>
      <dgm:spPr/>
      <dgm:t>
        <a:bodyPr/>
        <a:lstStyle/>
        <a:p>
          <a:endParaRPr lang="en-US"/>
        </a:p>
      </dgm:t>
    </dgm:pt>
    <dgm:pt modelId="{B2C0E92A-28BA-4691-9D84-9DFE066CABC9}" type="pres">
      <dgm:prSet presAssocID="{C29B970B-E335-45E7-B804-112597EA39ED}" presName="Name0" presStyleCnt="0">
        <dgm:presLayoutVars>
          <dgm:dir/>
          <dgm:resizeHandles val="exact"/>
        </dgm:presLayoutVars>
      </dgm:prSet>
      <dgm:spPr/>
    </dgm:pt>
    <dgm:pt modelId="{8DADAD2E-A1D3-4B29-A244-1F6C29BD3FF6}" type="pres">
      <dgm:prSet presAssocID="{C29B970B-E335-45E7-B804-112597EA39ED}" presName="bkgdShp" presStyleLbl="alignAccFollowNode1" presStyleIdx="0" presStyleCnt="1" custScaleX="100000" custScaleY="66930" custLinFactNeighborY="-16989"/>
      <dgm:spPr>
        <a:solidFill>
          <a:srgbClr val="C9DAB3"/>
        </a:solidFill>
        <a:effectLst>
          <a:outerShdw blurRad="50800" dist="38100" dir="2700000" algn="tl" rotWithShape="0">
            <a:prstClr val="black">
              <a:alpha val="40000"/>
            </a:prstClr>
          </a:outerShdw>
        </a:effectLst>
      </dgm:spPr>
    </dgm:pt>
    <dgm:pt modelId="{58F07855-D787-4D4B-B13B-595102F44E02}" type="pres">
      <dgm:prSet presAssocID="{C29B970B-E335-45E7-B804-112597EA39ED}" presName="linComp" presStyleCnt="0"/>
      <dgm:spPr/>
    </dgm:pt>
    <dgm:pt modelId="{E81719B0-5EEE-40E6-A712-6FC82C66DD4D}" type="pres">
      <dgm:prSet presAssocID="{751ACD8D-6A51-46DA-8E59-14244F00C1C9}" presName="compNode" presStyleCnt="0"/>
      <dgm:spPr/>
    </dgm:pt>
    <dgm:pt modelId="{BE08F837-4CCE-4EF7-A55A-7670CE298EC4}" type="pres">
      <dgm:prSet presAssocID="{751ACD8D-6A51-46DA-8E59-14244F00C1C9}" presName="node" presStyleLbl="node1" presStyleIdx="0" presStyleCnt="2" custScaleX="99611" custScaleY="135270" custLinFactNeighborY="899">
        <dgm:presLayoutVars>
          <dgm:bulletEnabled val="1"/>
        </dgm:presLayoutVars>
      </dgm:prSet>
      <dgm:spPr/>
    </dgm:pt>
    <dgm:pt modelId="{0A4B5EFC-EA19-44D6-B79F-85A64B727E48}" type="pres">
      <dgm:prSet presAssocID="{751ACD8D-6A51-46DA-8E59-14244F00C1C9}" presName="invisiNode" presStyleLbl="node1" presStyleIdx="0" presStyleCnt="2"/>
      <dgm:spPr/>
    </dgm:pt>
    <dgm:pt modelId="{3528F319-6ED4-408D-9912-346A32AC5484}" type="pres">
      <dgm:prSet presAssocID="{751ACD8D-6A51-46DA-8E59-14244F00C1C9}" presName="imagNode" presStyleLbl="fgImgPlace1" presStyleIdx="0" presStyleCnt="2" custScaleX="79375" custScaleY="82983" custLinFactNeighborX="-378" custLinFactNeighborY="-6138"/>
      <dgm:spPr>
        <a:solidFill>
          <a:schemeClr val="tx1">
            <a:lumMod val="50000"/>
            <a:lumOff val="50000"/>
          </a:schemeClr>
        </a:solidFill>
      </dgm:spPr>
    </dgm:pt>
    <dgm:pt modelId="{0DBCC795-4713-44EF-8DCC-69AE4A4CB5B1}" type="pres">
      <dgm:prSet presAssocID="{6A40B277-B673-4F2D-9655-974B249EDCE4}" presName="sibTrans" presStyleLbl="sibTrans2D1" presStyleIdx="0" presStyleCnt="0"/>
      <dgm:spPr/>
    </dgm:pt>
    <dgm:pt modelId="{F88F60E1-5FB6-4A6C-8262-294AF6360AC9}" type="pres">
      <dgm:prSet presAssocID="{CD79D961-7C09-45FF-8253-5586428915F3}" presName="compNode" presStyleCnt="0"/>
      <dgm:spPr/>
    </dgm:pt>
    <dgm:pt modelId="{1ADD05A3-9F6F-40EC-8189-E4A0D91540FE}" type="pres">
      <dgm:prSet presAssocID="{CD79D961-7C09-45FF-8253-5586428915F3}" presName="node" presStyleLbl="node1" presStyleIdx="1" presStyleCnt="2" custScaleX="99611" custScaleY="135271" custLinFactNeighborY="899">
        <dgm:presLayoutVars>
          <dgm:bulletEnabled val="1"/>
        </dgm:presLayoutVars>
      </dgm:prSet>
      <dgm:spPr/>
    </dgm:pt>
    <dgm:pt modelId="{88444F19-71CD-420E-9B95-E1A360A56C35}" type="pres">
      <dgm:prSet presAssocID="{CD79D961-7C09-45FF-8253-5586428915F3}" presName="invisiNode" presStyleLbl="node1" presStyleIdx="1" presStyleCnt="2"/>
      <dgm:spPr/>
    </dgm:pt>
    <dgm:pt modelId="{9AA3B630-C9A7-4276-AF54-A5B6698808B7}" type="pres">
      <dgm:prSet presAssocID="{CD79D961-7C09-45FF-8253-5586428915F3}" presName="imagNode" presStyleLbl="fgImgPlace1" presStyleIdx="1" presStyleCnt="2" custScaleX="79375" custScaleY="79997" custLinFactNeighborX="-378" custLinFactNeighborY="-6138"/>
      <dgm:spPr>
        <a:solidFill>
          <a:schemeClr val="tx1">
            <a:lumMod val="50000"/>
            <a:lumOff val="50000"/>
          </a:schemeClr>
        </a:solidFill>
      </dgm:spPr>
    </dgm:pt>
  </dgm:ptLst>
  <dgm:cxnLst>
    <dgm:cxn modelId="{F242D116-D610-41F8-B677-857BA2F1BE97}" type="presOf" srcId="{CD79D961-7C09-45FF-8253-5586428915F3}" destId="{1ADD05A3-9F6F-40EC-8189-E4A0D91540FE}" srcOrd="0" destOrd="0" presId="urn:microsoft.com/office/officeart/2005/8/layout/pList2"/>
    <dgm:cxn modelId="{4B232F3B-12CC-4B8F-9ED0-D637167628B0}" type="presOf" srcId="{C29B970B-E335-45E7-B804-112597EA39ED}" destId="{B2C0E92A-28BA-4691-9D84-9DFE066CABC9}" srcOrd="0" destOrd="0" presId="urn:microsoft.com/office/officeart/2005/8/layout/pList2"/>
    <dgm:cxn modelId="{9CE60671-4AF5-42B1-874A-DF2D8D1791DC}" srcId="{C29B970B-E335-45E7-B804-112597EA39ED}" destId="{CD79D961-7C09-45FF-8253-5586428915F3}" srcOrd="1" destOrd="0" parTransId="{3FE902B8-E891-4677-BCD4-B0F84C493582}" sibTransId="{C54D2E4A-7E9B-4AAF-A6D2-CE520FB9E1C2}"/>
    <dgm:cxn modelId="{5501F351-DB78-4913-9A0B-FACCE9BA0B0F}" type="presOf" srcId="{751ACD8D-6A51-46DA-8E59-14244F00C1C9}" destId="{BE08F837-4CCE-4EF7-A55A-7670CE298EC4}" srcOrd="0" destOrd="0" presId="urn:microsoft.com/office/officeart/2005/8/layout/pList2"/>
    <dgm:cxn modelId="{712FA197-D6D2-491A-92EF-7FB44D3FFA05}" type="presOf" srcId="{6A40B277-B673-4F2D-9655-974B249EDCE4}" destId="{0DBCC795-4713-44EF-8DCC-69AE4A4CB5B1}" srcOrd="0" destOrd="0" presId="urn:microsoft.com/office/officeart/2005/8/layout/pList2"/>
    <dgm:cxn modelId="{83E037C0-9BDB-45F0-96A7-FAC968DC85A9}" srcId="{C29B970B-E335-45E7-B804-112597EA39ED}" destId="{751ACD8D-6A51-46DA-8E59-14244F00C1C9}" srcOrd="0" destOrd="0" parTransId="{51A6AD92-184B-4618-828F-349B7AC2F82C}" sibTransId="{6A40B277-B673-4F2D-9655-974B249EDCE4}"/>
    <dgm:cxn modelId="{47117596-6393-49E2-8A72-C1F29B6B7C1D}" type="presParOf" srcId="{B2C0E92A-28BA-4691-9D84-9DFE066CABC9}" destId="{8DADAD2E-A1D3-4B29-A244-1F6C29BD3FF6}" srcOrd="0" destOrd="0" presId="urn:microsoft.com/office/officeart/2005/8/layout/pList2"/>
    <dgm:cxn modelId="{E65E8822-D7F6-4E51-B992-40A431F34692}" type="presParOf" srcId="{B2C0E92A-28BA-4691-9D84-9DFE066CABC9}" destId="{58F07855-D787-4D4B-B13B-595102F44E02}" srcOrd="1" destOrd="0" presId="urn:microsoft.com/office/officeart/2005/8/layout/pList2"/>
    <dgm:cxn modelId="{87FACB43-9ABF-40C7-A1CB-3D4B661972C4}" type="presParOf" srcId="{58F07855-D787-4D4B-B13B-595102F44E02}" destId="{E81719B0-5EEE-40E6-A712-6FC82C66DD4D}" srcOrd="0" destOrd="0" presId="urn:microsoft.com/office/officeart/2005/8/layout/pList2"/>
    <dgm:cxn modelId="{FB5A88A3-41FF-45E5-B452-76D91B283667}" type="presParOf" srcId="{E81719B0-5EEE-40E6-A712-6FC82C66DD4D}" destId="{BE08F837-4CCE-4EF7-A55A-7670CE298EC4}" srcOrd="0" destOrd="0" presId="urn:microsoft.com/office/officeart/2005/8/layout/pList2"/>
    <dgm:cxn modelId="{99289DB1-C3EC-4C75-9494-5FCABE24A277}" type="presParOf" srcId="{E81719B0-5EEE-40E6-A712-6FC82C66DD4D}" destId="{0A4B5EFC-EA19-44D6-B79F-85A64B727E48}" srcOrd="1" destOrd="0" presId="urn:microsoft.com/office/officeart/2005/8/layout/pList2"/>
    <dgm:cxn modelId="{A61BAF10-C218-42CF-9281-A2949F49E6F1}" type="presParOf" srcId="{E81719B0-5EEE-40E6-A712-6FC82C66DD4D}" destId="{3528F319-6ED4-408D-9912-346A32AC5484}" srcOrd="2" destOrd="0" presId="urn:microsoft.com/office/officeart/2005/8/layout/pList2"/>
    <dgm:cxn modelId="{62586F0E-2964-4231-8CFD-4D79C69FAB2E}" type="presParOf" srcId="{58F07855-D787-4D4B-B13B-595102F44E02}" destId="{0DBCC795-4713-44EF-8DCC-69AE4A4CB5B1}" srcOrd="1" destOrd="0" presId="urn:microsoft.com/office/officeart/2005/8/layout/pList2"/>
    <dgm:cxn modelId="{5C2EA9F2-223E-4BB9-A4F5-8B4D1C0D5341}" type="presParOf" srcId="{58F07855-D787-4D4B-B13B-595102F44E02}" destId="{F88F60E1-5FB6-4A6C-8262-294AF6360AC9}" srcOrd="2" destOrd="0" presId="urn:microsoft.com/office/officeart/2005/8/layout/pList2"/>
    <dgm:cxn modelId="{2D7735E0-533C-4218-9709-FBB5E9DA0169}" type="presParOf" srcId="{F88F60E1-5FB6-4A6C-8262-294AF6360AC9}" destId="{1ADD05A3-9F6F-40EC-8189-E4A0D91540FE}" srcOrd="0" destOrd="0" presId="urn:microsoft.com/office/officeart/2005/8/layout/pList2"/>
    <dgm:cxn modelId="{8805CD7B-CF8F-43A9-844D-255E70F3D3D4}" type="presParOf" srcId="{F88F60E1-5FB6-4A6C-8262-294AF6360AC9}" destId="{88444F19-71CD-420E-9B95-E1A360A56C35}" srcOrd="1" destOrd="0" presId="urn:microsoft.com/office/officeart/2005/8/layout/pList2"/>
    <dgm:cxn modelId="{DB2842A8-C14D-4614-AFFF-21E37DBC6688}" type="presParOf" srcId="{F88F60E1-5FB6-4A6C-8262-294AF6360AC9}" destId="{9AA3B630-C9A7-4276-AF54-A5B6698808B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CE812-6F59-45E0-8A0C-226C3078C1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AEC3EA-FA01-43D6-8ECC-DA5D738A6FBB}">
      <dgm:prSet phldrT="[Text]"/>
      <dgm:spPr>
        <a:solidFill>
          <a:srgbClr val="9FAFBB"/>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A5F66749-5D08-4BD1-94AA-E7DAE7EE5D3E}" type="parTrans" cxnId="{C9D511C8-1448-45D4-83A0-37678F50A5E0}">
      <dgm:prSet/>
      <dgm:spPr/>
      <dgm:t>
        <a:bodyPr/>
        <a:lstStyle/>
        <a:p>
          <a:endParaRPr lang="en-US"/>
        </a:p>
      </dgm:t>
    </dgm:pt>
    <dgm:pt modelId="{DC7E2F08-F92F-4061-9539-9E1FFFEDE7B8}" type="sibTrans" cxnId="{C9D511C8-1448-45D4-83A0-37678F50A5E0}">
      <dgm:prSet/>
      <dgm:spPr/>
      <dgm:t>
        <a:bodyPr/>
        <a:lstStyle/>
        <a:p>
          <a:endParaRPr lang="en-US"/>
        </a:p>
      </dgm:t>
    </dgm:pt>
    <dgm:pt modelId="{0394BA1A-CDE1-4818-8666-955268BDB5FB}">
      <dgm:prSet phldrT="[Text]"/>
      <dgm:spPr/>
      <dgm:t>
        <a:bodyPr/>
        <a:lstStyle/>
        <a:p>
          <a:endParaRPr lang="en-US" dirty="0"/>
        </a:p>
      </dgm:t>
    </dgm:pt>
    <dgm:pt modelId="{F478A76D-EE93-4820-8B1B-1A9DC20462AF}" type="parTrans" cxnId="{71065041-4D00-445D-B71C-1CE7FF461628}">
      <dgm:prSet/>
      <dgm:spPr/>
      <dgm:t>
        <a:bodyPr/>
        <a:lstStyle/>
        <a:p>
          <a:endParaRPr lang="en-US"/>
        </a:p>
      </dgm:t>
    </dgm:pt>
    <dgm:pt modelId="{2C1FB7D1-7E46-4053-B252-D5B126B752DF}" type="sibTrans" cxnId="{71065041-4D00-445D-B71C-1CE7FF461628}">
      <dgm:prSet/>
      <dgm:spPr/>
      <dgm:t>
        <a:bodyPr/>
        <a:lstStyle/>
        <a:p>
          <a:endParaRPr lang="en-US"/>
        </a:p>
      </dgm:t>
    </dgm:pt>
    <dgm:pt modelId="{DA6C4D60-A6C3-44BF-969E-5268003F1A0A}">
      <dgm:prSet phldrT="[Text]"/>
      <dgm:spPr>
        <a:solidFill>
          <a:srgbClr val="FEE3A1"/>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67A6186F-B98C-4D89-95EA-C0EE2731AD87}" type="parTrans" cxnId="{190FD796-4A7F-4CB3-B6A4-25A37384C849}">
      <dgm:prSet/>
      <dgm:spPr/>
      <dgm:t>
        <a:bodyPr/>
        <a:lstStyle/>
        <a:p>
          <a:endParaRPr lang="en-US"/>
        </a:p>
      </dgm:t>
    </dgm:pt>
    <dgm:pt modelId="{B3EB1E84-FF99-467F-BAF9-5E9A8E3DBF25}" type="sibTrans" cxnId="{190FD796-4A7F-4CB3-B6A4-25A37384C849}">
      <dgm:prSet/>
      <dgm:spPr/>
      <dgm:t>
        <a:bodyPr/>
        <a:lstStyle/>
        <a:p>
          <a:endParaRPr lang="en-US"/>
        </a:p>
      </dgm:t>
    </dgm:pt>
    <dgm:pt modelId="{53094089-9DCA-43FF-AFAD-3FA5B85ABB0C}">
      <dgm:prSet phldrT="[Text]"/>
      <dgm:spPr/>
      <dgm:t>
        <a:bodyPr/>
        <a:lstStyle/>
        <a:p>
          <a:endParaRPr lang="en-US" dirty="0"/>
        </a:p>
      </dgm:t>
    </dgm:pt>
    <dgm:pt modelId="{F7DD3A1E-B2FF-47ED-B352-F2A1757AD3AB}" type="parTrans" cxnId="{19A86AEB-F77A-4A29-8555-443A8A944028}">
      <dgm:prSet/>
      <dgm:spPr/>
      <dgm:t>
        <a:bodyPr/>
        <a:lstStyle/>
        <a:p>
          <a:endParaRPr lang="en-US"/>
        </a:p>
      </dgm:t>
    </dgm:pt>
    <dgm:pt modelId="{B618846E-44C1-47D9-8D20-05F0651DE43D}" type="sibTrans" cxnId="{19A86AEB-F77A-4A29-8555-443A8A944028}">
      <dgm:prSet/>
      <dgm:spPr/>
      <dgm:t>
        <a:bodyPr/>
        <a:lstStyle/>
        <a:p>
          <a:endParaRPr lang="en-US"/>
        </a:p>
      </dgm:t>
    </dgm:pt>
    <dgm:pt modelId="{72CB0914-4D25-451A-829A-0F8A22B279BB}">
      <dgm:prSet phldrT="[Text]"/>
      <dgm:spPr/>
      <dgm:t>
        <a:bodyPr/>
        <a:lstStyle/>
        <a:p>
          <a:endParaRPr lang="en-US" dirty="0"/>
        </a:p>
      </dgm:t>
    </dgm:pt>
    <dgm:pt modelId="{75FC8E9E-3C62-4EF4-91D7-321FB7CB8454}" type="parTrans" cxnId="{25419225-A469-4373-B531-9C9869A9E530}">
      <dgm:prSet/>
      <dgm:spPr/>
      <dgm:t>
        <a:bodyPr/>
        <a:lstStyle/>
        <a:p>
          <a:endParaRPr lang="en-US"/>
        </a:p>
      </dgm:t>
    </dgm:pt>
    <dgm:pt modelId="{D3A98EFC-BABB-4D42-B4FC-F4FCC1F57AA7}" type="sibTrans" cxnId="{25419225-A469-4373-B531-9C9869A9E530}">
      <dgm:prSet/>
      <dgm:spPr/>
      <dgm:t>
        <a:bodyPr/>
        <a:lstStyle/>
        <a:p>
          <a:endParaRPr lang="en-US"/>
        </a:p>
      </dgm:t>
    </dgm:pt>
    <dgm:pt modelId="{B027189D-8A3F-4A94-81E4-C05445191216}">
      <dgm:prSet phldrT="[Text]"/>
      <dgm:spPr/>
      <dgm:t>
        <a:bodyPr/>
        <a:lstStyle/>
        <a:p>
          <a:endParaRPr lang="en-US" dirty="0"/>
        </a:p>
      </dgm:t>
    </dgm:pt>
    <dgm:pt modelId="{AD558BBF-DF04-4150-ACEC-6520D005ABFC}" type="parTrans" cxnId="{6EFE19D0-2B26-48A5-AE4B-C90CCA36B581}">
      <dgm:prSet/>
      <dgm:spPr/>
      <dgm:t>
        <a:bodyPr/>
        <a:lstStyle/>
        <a:p>
          <a:endParaRPr lang="en-US"/>
        </a:p>
      </dgm:t>
    </dgm:pt>
    <dgm:pt modelId="{CC3E4F3C-58D3-43F1-885D-DE7003E9DD20}" type="sibTrans" cxnId="{6EFE19D0-2B26-48A5-AE4B-C90CCA36B581}">
      <dgm:prSet/>
      <dgm:spPr/>
      <dgm:t>
        <a:bodyPr/>
        <a:lstStyle/>
        <a:p>
          <a:endParaRPr lang="en-US"/>
        </a:p>
      </dgm:t>
    </dgm:pt>
    <dgm:pt modelId="{8DAD5EBA-48DF-4B96-96B5-747E86085801}">
      <dgm:prSet phldrT="[Text]"/>
      <dgm:spPr/>
      <dgm:t>
        <a:bodyPr/>
        <a:lstStyle/>
        <a:p>
          <a:endParaRPr lang="en-US" dirty="0"/>
        </a:p>
      </dgm:t>
    </dgm:pt>
    <dgm:pt modelId="{00E1C863-1D4C-49F4-BB83-51C1D9FA7F61}" type="parTrans" cxnId="{D554001D-12FD-4411-83E8-AD300E1E56F3}">
      <dgm:prSet/>
      <dgm:spPr/>
      <dgm:t>
        <a:bodyPr/>
        <a:lstStyle/>
        <a:p>
          <a:endParaRPr lang="en-US"/>
        </a:p>
      </dgm:t>
    </dgm:pt>
    <dgm:pt modelId="{C8A70689-CAAE-4306-8FF9-6D67E38DC6CB}" type="sibTrans" cxnId="{D554001D-12FD-4411-83E8-AD300E1E56F3}">
      <dgm:prSet/>
      <dgm:spPr/>
      <dgm:t>
        <a:bodyPr/>
        <a:lstStyle/>
        <a:p>
          <a:endParaRPr lang="en-US"/>
        </a:p>
      </dgm:t>
    </dgm:pt>
    <dgm:pt modelId="{73308A05-C8FB-4FE6-94FB-2EDCB8C4537E}">
      <dgm:prSet phldrT="[Text]"/>
      <dgm:spPr/>
      <dgm:t>
        <a:bodyPr/>
        <a:lstStyle/>
        <a:p>
          <a:endParaRPr lang="en-US" dirty="0"/>
        </a:p>
      </dgm:t>
    </dgm:pt>
    <dgm:pt modelId="{6A5E4C2F-F6F5-48A3-A306-8B68C4855CC2}" type="parTrans" cxnId="{2A43BF54-A2E8-4F20-8D89-2B09EC68F30A}">
      <dgm:prSet/>
      <dgm:spPr/>
      <dgm:t>
        <a:bodyPr/>
        <a:lstStyle/>
        <a:p>
          <a:endParaRPr lang="en-US"/>
        </a:p>
      </dgm:t>
    </dgm:pt>
    <dgm:pt modelId="{EA87EADF-B0DD-4EE8-8435-A0E603BCF53C}" type="sibTrans" cxnId="{2A43BF54-A2E8-4F20-8D89-2B09EC68F30A}">
      <dgm:prSet/>
      <dgm:spPr/>
      <dgm:t>
        <a:bodyPr/>
        <a:lstStyle/>
        <a:p>
          <a:endParaRPr lang="en-US"/>
        </a:p>
      </dgm:t>
    </dgm:pt>
    <dgm:pt modelId="{0A4F9DC7-D2C7-4D2F-BC96-9F83BAE357B9}">
      <dgm:prSet phldrT="[Text]"/>
      <dgm:spPr/>
      <dgm:t>
        <a:bodyPr/>
        <a:lstStyle/>
        <a:p>
          <a:endParaRPr lang="en-US" dirty="0"/>
        </a:p>
      </dgm:t>
    </dgm:pt>
    <dgm:pt modelId="{FF992E78-BCEE-4E12-B22F-6575B0608AD0}" type="parTrans" cxnId="{418040FB-E04B-49CB-BB0E-7115C6CD8087}">
      <dgm:prSet/>
      <dgm:spPr/>
      <dgm:t>
        <a:bodyPr/>
        <a:lstStyle/>
        <a:p>
          <a:endParaRPr lang="en-US"/>
        </a:p>
      </dgm:t>
    </dgm:pt>
    <dgm:pt modelId="{9F5DA6BC-30FA-4542-8CA7-12580854EBE2}" type="sibTrans" cxnId="{418040FB-E04B-49CB-BB0E-7115C6CD8087}">
      <dgm:prSet/>
      <dgm:spPr/>
      <dgm:t>
        <a:bodyPr/>
        <a:lstStyle/>
        <a:p>
          <a:endParaRPr lang="en-US"/>
        </a:p>
      </dgm:t>
    </dgm:pt>
    <dgm:pt modelId="{70603CE1-C0E0-4248-8373-2D4F2717EBA8}">
      <dgm:prSet phldrT="[Text]"/>
      <dgm:spPr/>
      <dgm:t>
        <a:bodyPr/>
        <a:lstStyle/>
        <a:p>
          <a:endParaRPr lang="en-US" dirty="0"/>
        </a:p>
      </dgm:t>
    </dgm:pt>
    <dgm:pt modelId="{CD23F7B6-127E-4A56-A71E-D7963EEE8B68}" type="parTrans" cxnId="{584F38B1-5C00-43D8-8BFD-4327733583F3}">
      <dgm:prSet/>
      <dgm:spPr/>
      <dgm:t>
        <a:bodyPr/>
        <a:lstStyle/>
        <a:p>
          <a:endParaRPr lang="en-US"/>
        </a:p>
      </dgm:t>
    </dgm:pt>
    <dgm:pt modelId="{B228C25E-23F8-4CA5-8C07-7EFA1852CD9C}" type="sibTrans" cxnId="{584F38B1-5C00-43D8-8BFD-4327733583F3}">
      <dgm:prSet/>
      <dgm:spPr/>
      <dgm:t>
        <a:bodyPr/>
        <a:lstStyle/>
        <a:p>
          <a:endParaRPr lang="en-US"/>
        </a:p>
      </dgm:t>
    </dgm:pt>
    <dgm:pt modelId="{CD2EA29D-C1C1-41CC-91A4-6198A4815AB2}" type="pres">
      <dgm:prSet presAssocID="{F02CE812-6F59-45E0-8A0C-226C3078C10F}" presName="linear" presStyleCnt="0">
        <dgm:presLayoutVars>
          <dgm:animLvl val="lvl"/>
          <dgm:resizeHandles val="exact"/>
        </dgm:presLayoutVars>
      </dgm:prSet>
      <dgm:spPr/>
    </dgm:pt>
    <dgm:pt modelId="{5EB862F0-155F-42BD-AA1D-7158A8782979}" type="pres">
      <dgm:prSet presAssocID="{FBAEC3EA-FA01-43D6-8ECC-DA5D738A6FBB}" presName="parentText" presStyleLbl="node1" presStyleIdx="0" presStyleCnt="2">
        <dgm:presLayoutVars>
          <dgm:chMax val="0"/>
          <dgm:bulletEnabled val="1"/>
        </dgm:presLayoutVars>
      </dgm:prSet>
      <dgm:spPr/>
    </dgm:pt>
    <dgm:pt modelId="{892AC0EE-54E3-464A-8841-8E3BAC162555}" type="pres">
      <dgm:prSet presAssocID="{FBAEC3EA-FA01-43D6-8ECC-DA5D738A6FBB}" presName="childText" presStyleLbl="revTx" presStyleIdx="0" presStyleCnt="2">
        <dgm:presLayoutVars>
          <dgm:bulletEnabled val="1"/>
        </dgm:presLayoutVars>
      </dgm:prSet>
      <dgm:spPr/>
    </dgm:pt>
    <dgm:pt modelId="{DB45ACEF-CA9F-47D1-9307-89149CC6AE5C}" type="pres">
      <dgm:prSet presAssocID="{DA6C4D60-A6C3-44BF-969E-5268003F1A0A}" presName="parentText" presStyleLbl="node1" presStyleIdx="1" presStyleCnt="2">
        <dgm:presLayoutVars>
          <dgm:chMax val="0"/>
          <dgm:bulletEnabled val="1"/>
        </dgm:presLayoutVars>
      </dgm:prSet>
      <dgm:spPr/>
    </dgm:pt>
    <dgm:pt modelId="{483248CC-BC54-4080-B11B-2BD709F0132A}" type="pres">
      <dgm:prSet presAssocID="{DA6C4D60-A6C3-44BF-969E-5268003F1A0A}" presName="childText" presStyleLbl="revTx" presStyleIdx="1" presStyleCnt="2">
        <dgm:presLayoutVars>
          <dgm:bulletEnabled val="1"/>
        </dgm:presLayoutVars>
      </dgm:prSet>
      <dgm:spPr/>
    </dgm:pt>
  </dgm:ptLst>
  <dgm:cxnLst>
    <dgm:cxn modelId="{AD800C0C-07A0-4067-AFBB-EA3172A803B3}" type="presOf" srcId="{FBAEC3EA-FA01-43D6-8ECC-DA5D738A6FBB}" destId="{5EB862F0-155F-42BD-AA1D-7158A8782979}" srcOrd="0" destOrd="0" presId="urn:microsoft.com/office/officeart/2005/8/layout/vList2"/>
    <dgm:cxn modelId="{AAE07B0E-288D-4D5B-8B74-F88C3F930308}" type="presOf" srcId="{B027189D-8A3F-4A94-81E4-C05445191216}" destId="{892AC0EE-54E3-464A-8841-8E3BAC162555}" srcOrd="0" destOrd="1" presId="urn:microsoft.com/office/officeart/2005/8/layout/vList2"/>
    <dgm:cxn modelId="{B5CC0915-F14C-4822-8116-F52CD9CC4A34}" type="presOf" srcId="{53094089-9DCA-43FF-AFAD-3FA5B85ABB0C}" destId="{483248CC-BC54-4080-B11B-2BD709F0132A}" srcOrd="0" destOrd="3" presId="urn:microsoft.com/office/officeart/2005/8/layout/vList2"/>
    <dgm:cxn modelId="{536F8116-4E99-4E31-80ED-EA9FE10C82C1}" type="presOf" srcId="{72CB0914-4D25-451A-829A-0F8A22B279BB}" destId="{892AC0EE-54E3-464A-8841-8E3BAC162555}" srcOrd="0" destOrd="0" presId="urn:microsoft.com/office/officeart/2005/8/layout/vList2"/>
    <dgm:cxn modelId="{F7FAD717-35EA-4804-9506-12ACEFC1ECF7}" type="presOf" srcId="{0394BA1A-CDE1-4818-8666-955268BDB5FB}" destId="{892AC0EE-54E3-464A-8841-8E3BAC162555}" srcOrd="0" destOrd="3" presId="urn:microsoft.com/office/officeart/2005/8/layout/vList2"/>
    <dgm:cxn modelId="{D554001D-12FD-4411-83E8-AD300E1E56F3}" srcId="{FBAEC3EA-FA01-43D6-8ECC-DA5D738A6FBB}" destId="{8DAD5EBA-48DF-4B96-96B5-747E86085801}" srcOrd="2" destOrd="0" parTransId="{00E1C863-1D4C-49F4-BB83-51C1D9FA7F61}" sibTransId="{C8A70689-CAAE-4306-8FF9-6D67E38DC6CB}"/>
    <dgm:cxn modelId="{25419225-A469-4373-B531-9C9869A9E530}" srcId="{FBAEC3EA-FA01-43D6-8ECC-DA5D738A6FBB}" destId="{72CB0914-4D25-451A-829A-0F8A22B279BB}" srcOrd="0" destOrd="0" parTransId="{75FC8E9E-3C62-4EF4-91D7-321FB7CB8454}" sibTransId="{D3A98EFC-BABB-4D42-B4FC-F4FCC1F57AA7}"/>
    <dgm:cxn modelId="{DD48A52E-A017-4FE0-8268-9EFA8040D20A}" type="presOf" srcId="{70603CE1-C0E0-4248-8373-2D4F2717EBA8}" destId="{483248CC-BC54-4080-B11B-2BD709F0132A}" srcOrd="0" destOrd="2" presId="urn:microsoft.com/office/officeart/2005/8/layout/vList2"/>
    <dgm:cxn modelId="{71065041-4D00-445D-B71C-1CE7FF461628}" srcId="{FBAEC3EA-FA01-43D6-8ECC-DA5D738A6FBB}" destId="{0394BA1A-CDE1-4818-8666-955268BDB5FB}" srcOrd="3" destOrd="0" parTransId="{F478A76D-EE93-4820-8B1B-1A9DC20462AF}" sibTransId="{2C1FB7D1-7E46-4053-B252-D5B126B752DF}"/>
    <dgm:cxn modelId="{2A43BF54-A2E8-4F20-8D89-2B09EC68F30A}" srcId="{DA6C4D60-A6C3-44BF-969E-5268003F1A0A}" destId="{73308A05-C8FB-4FE6-94FB-2EDCB8C4537E}" srcOrd="0" destOrd="0" parTransId="{6A5E4C2F-F6F5-48A3-A306-8B68C4855CC2}" sibTransId="{EA87EADF-B0DD-4EE8-8435-A0E603BCF53C}"/>
    <dgm:cxn modelId="{DD8BEA55-00E6-4430-B601-0C9D20B1BA1A}" type="presOf" srcId="{8DAD5EBA-48DF-4B96-96B5-747E86085801}" destId="{892AC0EE-54E3-464A-8841-8E3BAC162555}" srcOrd="0" destOrd="2" presId="urn:microsoft.com/office/officeart/2005/8/layout/vList2"/>
    <dgm:cxn modelId="{190FD796-4A7F-4CB3-B6A4-25A37384C849}" srcId="{F02CE812-6F59-45E0-8A0C-226C3078C10F}" destId="{DA6C4D60-A6C3-44BF-969E-5268003F1A0A}" srcOrd="1" destOrd="0" parTransId="{67A6186F-B98C-4D89-95EA-C0EE2731AD87}" sibTransId="{B3EB1E84-FF99-467F-BAF9-5E9A8E3DBF25}"/>
    <dgm:cxn modelId="{35B9DFA6-1AD6-4C5F-B26D-4F627A8F0E0C}" type="presOf" srcId="{73308A05-C8FB-4FE6-94FB-2EDCB8C4537E}" destId="{483248CC-BC54-4080-B11B-2BD709F0132A}" srcOrd="0" destOrd="0" presId="urn:microsoft.com/office/officeart/2005/8/layout/vList2"/>
    <dgm:cxn modelId="{6151C0AF-F8BC-48C9-A02B-B47D4CD9E8A4}" type="presOf" srcId="{DA6C4D60-A6C3-44BF-969E-5268003F1A0A}" destId="{DB45ACEF-CA9F-47D1-9307-89149CC6AE5C}" srcOrd="0" destOrd="0" presId="urn:microsoft.com/office/officeart/2005/8/layout/vList2"/>
    <dgm:cxn modelId="{584F38B1-5C00-43D8-8BFD-4327733583F3}" srcId="{DA6C4D60-A6C3-44BF-969E-5268003F1A0A}" destId="{70603CE1-C0E0-4248-8373-2D4F2717EBA8}" srcOrd="2" destOrd="0" parTransId="{CD23F7B6-127E-4A56-A71E-D7963EEE8B68}" sibTransId="{B228C25E-23F8-4CA5-8C07-7EFA1852CD9C}"/>
    <dgm:cxn modelId="{862AEFB7-A2B1-40B7-8E3A-7F4374905DBF}" type="presOf" srcId="{0A4F9DC7-D2C7-4D2F-BC96-9F83BAE357B9}" destId="{483248CC-BC54-4080-B11B-2BD709F0132A}" srcOrd="0" destOrd="1" presId="urn:microsoft.com/office/officeart/2005/8/layout/vList2"/>
    <dgm:cxn modelId="{C9D511C8-1448-45D4-83A0-37678F50A5E0}" srcId="{F02CE812-6F59-45E0-8A0C-226C3078C10F}" destId="{FBAEC3EA-FA01-43D6-8ECC-DA5D738A6FBB}" srcOrd="0" destOrd="0" parTransId="{A5F66749-5D08-4BD1-94AA-E7DAE7EE5D3E}" sibTransId="{DC7E2F08-F92F-4061-9539-9E1FFFEDE7B8}"/>
    <dgm:cxn modelId="{6EFE19D0-2B26-48A5-AE4B-C90CCA36B581}" srcId="{FBAEC3EA-FA01-43D6-8ECC-DA5D738A6FBB}" destId="{B027189D-8A3F-4A94-81E4-C05445191216}" srcOrd="1" destOrd="0" parTransId="{AD558BBF-DF04-4150-ACEC-6520D005ABFC}" sibTransId="{CC3E4F3C-58D3-43F1-885D-DE7003E9DD20}"/>
    <dgm:cxn modelId="{19A86AEB-F77A-4A29-8555-443A8A944028}" srcId="{DA6C4D60-A6C3-44BF-969E-5268003F1A0A}" destId="{53094089-9DCA-43FF-AFAD-3FA5B85ABB0C}" srcOrd="3" destOrd="0" parTransId="{F7DD3A1E-B2FF-47ED-B352-F2A1757AD3AB}" sibTransId="{B618846E-44C1-47D9-8D20-05F0651DE43D}"/>
    <dgm:cxn modelId="{981366F7-D5D0-4DD8-971C-9D4CC7661CDC}" type="presOf" srcId="{F02CE812-6F59-45E0-8A0C-226C3078C10F}" destId="{CD2EA29D-C1C1-41CC-91A4-6198A4815AB2}" srcOrd="0" destOrd="0" presId="urn:microsoft.com/office/officeart/2005/8/layout/vList2"/>
    <dgm:cxn modelId="{418040FB-E04B-49CB-BB0E-7115C6CD8087}" srcId="{DA6C4D60-A6C3-44BF-969E-5268003F1A0A}" destId="{0A4F9DC7-D2C7-4D2F-BC96-9F83BAE357B9}" srcOrd="1" destOrd="0" parTransId="{FF992E78-BCEE-4E12-B22F-6575B0608AD0}" sibTransId="{9F5DA6BC-30FA-4542-8CA7-12580854EBE2}"/>
    <dgm:cxn modelId="{50F764A3-67CD-4945-BABB-4FF91B70242F}" type="presParOf" srcId="{CD2EA29D-C1C1-41CC-91A4-6198A4815AB2}" destId="{5EB862F0-155F-42BD-AA1D-7158A8782979}" srcOrd="0" destOrd="0" presId="urn:microsoft.com/office/officeart/2005/8/layout/vList2"/>
    <dgm:cxn modelId="{33EF367C-78AE-41FA-AF33-ED6C3096F26B}" type="presParOf" srcId="{CD2EA29D-C1C1-41CC-91A4-6198A4815AB2}" destId="{892AC0EE-54E3-464A-8841-8E3BAC162555}" srcOrd="1" destOrd="0" presId="urn:microsoft.com/office/officeart/2005/8/layout/vList2"/>
    <dgm:cxn modelId="{6328DEEA-76A3-446B-9635-8FA951F199FE}" type="presParOf" srcId="{CD2EA29D-C1C1-41CC-91A4-6198A4815AB2}" destId="{DB45ACEF-CA9F-47D1-9307-89149CC6AE5C}" srcOrd="2" destOrd="0" presId="urn:microsoft.com/office/officeart/2005/8/layout/vList2"/>
    <dgm:cxn modelId="{547AA67C-CB3F-4318-9027-51A4276B74C1}" type="presParOf" srcId="{CD2EA29D-C1C1-41CC-91A4-6198A4815AB2}" destId="{483248CC-BC54-4080-B11B-2BD709F0132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CE812-6F59-45E0-8A0C-226C3078C1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AEC3EA-FA01-43D6-8ECC-DA5D738A6FBB}">
      <dgm:prSet phldrT="[Text]"/>
      <dgm:spPr>
        <a:solidFill>
          <a:srgbClr val="C9DAB3"/>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A5F66749-5D08-4BD1-94AA-E7DAE7EE5D3E}" type="parTrans" cxnId="{C9D511C8-1448-45D4-83A0-37678F50A5E0}">
      <dgm:prSet/>
      <dgm:spPr/>
      <dgm:t>
        <a:bodyPr/>
        <a:lstStyle/>
        <a:p>
          <a:endParaRPr lang="en-US"/>
        </a:p>
      </dgm:t>
    </dgm:pt>
    <dgm:pt modelId="{DC7E2F08-F92F-4061-9539-9E1FFFEDE7B8}" type="sibTrans" cxnId="{C9D511C8-1448-45D4-83A0-37678F50A5E0}">
      <dgm:prSet/>
      <dgm:spPr/>
      <dgm:t>
        <a:bodyPr/>
        <a:lstStyle/>
        <a:p>
          <a:endParaRPr lang="en-US"/>
        </a:p>
      </dgm:t>
    </dgm:pt>
    <dgm:pt modelId="{DA6C4D60-A6C3-44BF-969E-5268003F1A0A}">
      <dgm:prSet phldrT="[Text]"/>
      <dgm:spPr>
        <a:solidFill>
          <a:srgbClr val="9FAFBB"/>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67A6186F-B98C-4D89-95EA-C0EE2731AD87}" type="parTrans" cxnId="{190FD796-4A7F-4CB3-B6A4-25A37384C849}">
      <dgm:prSet/>
      <dgm:spPr/>
      <dgm:t>
        <a:bodyPr/>
        <a:lstStyle/>
        <a:p>
          <a:endParaRPr lang="en-US"/>
        </a:p>
      </dgm:t>
    </dgm:pt>
    <dgm:pt modelId="{B3EB1E84-FF99-467F-BAF9-5E9A8E3DBF25}" type="sibTrans" cxnId="{190FD796-4A7F-4CB3-B6A4-25A37384C849}">
      <dgm:prSet/>
      <dgm:spPr/>
      <dgm:t>
        <a:bodyPr/>
        <a:lstStyle/>
        <a:p>
          <a:endParaRPr lang="en-US"/>
        </a:p>
      </dgm:t>
    </dgm:pt>
    <dgm:pt modelId="{53094089-9DCA-43FF-AFAD-3FA5B85ABB0C}">
      <dgm:prSet phldrT="[Text]"/>
      <dgm:spPr/>
      <dgm:t>
        <a:bodyPr/>
        <a:lstStyle/>
        <a:p>
          <a:endParaRPr lang="en-US" dirty="0"/>
        </a:p>
      </dgm:t>
    </dgm:pt>
    <dgm:pt modelId="{F7DD3A1E-B2FF-47ED-B352-F2A1757AD3AB}" type="parTrans" cxnId="{19A86AEB-F77A-4A29-8555-443A8A944028}">
      <dgm:prSet/>
      <dgm:spPr/>
      <dgm:t>
        <a:bodyPr/>
        <a:lstStyle/>
        <a:p>
          <a:endParaRPr lang="en-US"/>
        </a:p>
      </dgm:t>
    </dgm:pt>
    <dgm:pt modelId="{B618846E-44C1-47D9-8D20-05F0651DE43D}" type="sibTrans" cxnId="{19A86AEB-F77A-4A29-8555-443A8A944028}">
      <dgm:prSet/>
      <dgm:spPr/>
      <dgm:t>
        <a:bodyPr/>
        <a:lstStyle/>
        <a:p>
          <a:endParaRPr lang="en-US"/>
        </a:p>
      </dgm:t>
    </dgm:pt>
    <dgm:pt modelId="{D312B2A5-46F3-42C0-A385-1E8657C413CC}">
      <dgm:prSet phldrT="[Text]"/>
      <dgm:spPr/>
      <dgm:t>
        <a:bodyPr/>
        <a:lstStyle/>
        <a:p>
          <a:endParaRPr lang="en-US" dirty="0"/>
        </a:p>
      </dgm:t>
    </dgm:pt>
    <dgm:pt modelId="{1D7ACA7E-6557-45B2-8DB3-0B68505D72FB}" type="parTrans" cxnId="{BD9C9D27-BDDB-4EE6-8862-9B4ADF7734F7}">
      <dgm:prSet/>
      <dgm:spPr/>
      <dgm:t>
        <a:bodyPr/>
        <a:lstStyle/>
        <a:p>
          <a:endParaRPr lang="en-US"/>
        </a:p>
      </dgm:t>
    </dgm:pt>
    <dgm:pt modelId="{F69DE634-8B85-4FCB-9F80-8025F6A8293E}" type="sibTrans" cxnId="{BD9C9D27-BDDB-4EE6-8862-9B4ADF7734F7}">
      <dgm:prSet/>
      <dgm:spPr/>
      <dgm:t>
        <a:bodyPr/>
        <a:lstStyle/>
        <a:p>
          <a:endParaRPr lang="en-US"/>
        </a:p>
      </dgm:t>
    </dgm:pt>
    <dgm:pt modelId="{A32F6C5D-497F-4772-980A-32F3654C9157}">
      <dgm:prSet phldrT="[Text]"/>
      <dgm:spPr/>
      <dgm:t>
        <a:bodyPr/>
        <a:lstStyle/>
        <a:p>
          <a:endParaRPr lang="en-US" dirty="0"/>
        </a:p>
      </dgm:t>
    </dgm:pt>
    <dgm:pt modelId="{F4615550-4C9B-4B66-B8DE-618CEB1D8D8E}" type="parTrans" cxnId="{B1C333C7-535F-468E-AF64-2F5914E84340}">
      <dgm:prSet/>
      <dgm:spPr/>
      <dgm:t>
        <a:bodyPr/>
        <a:lstStyle/>
        <a:p>
          <a:endParaRPr lang="en-US"/>
        </a:p>
      </dgm:t>
    </dgm:pt>
    <dgm:pt modelId="{41354873-6041-470A-9F0D-D899DE72787D}" type="sibTrans" cxnId="{B1C333C7-535F-468E-AF64-2F5914E84340}">
      <dgm:prSet/>
      <dgm:spPr/>
      <dgm:t>
        <a:bodyPr/>
        <a:lstStyle/>
        <a:p>
          <a:endParaRPr lang="en-US"/>
        </a:p>
      </dgm:t>
    </dgm:pt>
    <dgm:pt modelId="{72202B10-F0D6-4A93-B229-52CA0A2E5DA0}">
      <dgm:prSet phldrT="[Text]"/>
      <dgm:spPr/>
      <dgm:t>
        <a:bodyPr/>
        <a:lstStyle/>
        <a:p>
          <a:endParaRPr lang="en-US" dirty="0"/>
        </a:p>
      </dgm:t>
    </dgm:pt>
    <dgm:pt modelId="{4F601215-52DC-47D1-A9EF-AADDAA5DADEF}" type="parTrans" cxnId="{4F6A5FA0-D563-4F75-B458-A5E6F8348B23}">
      <dgm:prSet/>
      <dgm:spPr/>
      <dgm:t>
        <a:bodyPr/>
        <a:lstStyle/>
        <a:p>
          <a:endParaRPr lang="en-US"/>
        </a:p>
      </dgm:t>
    </dgm:pt>
    <dgm:pt modelId="{48AD3535-517E-4296-9A44-24A0B1CE83C6}" type="sibTrans" cxnId="{4F6A5FA0-D563-4F75-B458-A5E6F8348B23}">
      <dgm:prSet/>
      <dgm:spPr/>
      <dgm:t>
        <a:bodyPr/>
        <a:lstStyle/>
        <a:p>
          <a:endParaRPr lang="en-US"/>
        </a:p>
      </dgm:t>
    </dgm:pt>
    <dgm:pt modelId="{72719D0C-ED20-43B6-974E-FBF557AC08A5}">
      <dgm:prSet phldrT="[Text]"/>
      <dgm:spPr/>
      <dgm:t>
        <a:bodyPr/>
        <a:lstStyle/>
        <a:p>
          <a:endParaRPr lang="en-US" dirty="0"/>
        </a:p>
      </dgm:t>
    </dgm:pt>
    <dgm:pt modelId="{923D9103-82DA-48BD-87A5-5543F17715A5}" type="parTrans" cxnId="{6C7A8C91-A50D-4CF0-8B2E-67454B0EEFE3}">
      <dgm:prSet/>
      <dgm:spPr/>
      <dgm:t>
        <a:bodyPr/>
        <a:lstStyle/>
        <a:p>
          <a:endParaRPr lang="en-US"/>
        </a:p>
      </dgm:t>
    </dgm:pt>
    <dgm:pt modelId="{943B569F-38E2-4D5D-B38D-AC9BC412832F}" type="sibTrans" cxnId="{6C7A8C91-A50D-4CF0-8B2E-67454B0EEFE3}">
      <dgm:prSet/>
      <dgm:spPr/>
      <dgm:t>
        <a:bodyPr/>
        <a:lstStyle/>
        <a:p>
          <a:endParaRPr lang="en-US"/>
        </a:p>
      </dgm:t>
    </dgm:pt>
    <dgm:pt modelId="{B52F3477-DEBC-48A1-B3CD-588FC150DF9F}">
      <dgm:prSet phldrT="[Text]"/>
      <dgm:spPr/>
      <dgm:t>
        <a:bodyPr/>
        <a:lstStyle/>
        <a:p>
          <a:endParaRPr lang="en-US" dirty="0"/>
        </a:p>
      </dgm:t>
    </dgm:pt>
    <dgm:pt modelId="{7A243E60-2674-418E-B288-BBB89B38FDD2}" type="parTrans" cxnId="{3BEC7049-271C-4CC0-9C3D-FA035C630FBF}">
      <dgm:prSet/>
      <dgm:spPr/>
      <dgm:t>
        <a:bodyPr/>
        <a:lstStyle/>
        <a:p>
          <a:endParaRPr lang="en-US"/>
        </a:p>
      </dgm:t>
    </dgm:pt>
    <dgm:pt modelId="{283EF661-8E3D-4A47-817C-9BAA3F8DAFAE}" type="sibTrans" cxnId="{3BEC7049-271C-4CC0-9C3D-FA035C630FBF}">
      <dgm:prSet/>
      <dgm:spPr/>
      <dgm:t>
        <a:bodyPr/>
        <a:lstStyle/>
        <a:p>
          <a:endParaRPr lang="en-US"/>
        </a:p>
      </dgm:t>
    </dgm:pt>
    <dgm:pt modelId="{5F3350B6-0B03-460E-A21A-0887B8C99C6F}">
      <dgm:prSet phldrT="[Text]"/>
      <dgm:spPr/>
      <dgm:t>
        <a:bodyPr/>
        <a:lstStyle/>
        <a:p>
          <a:endParaRPr lang="en-US" dirty="0"/>
        </a:p>
      </dgm:t>
    </dgm:pt>
    <dgm:pt modelId="{8BD87960-C4A4-47C1-B045-3944FD769CA1}" type="parTrans" cxnId="{C5186192-B275-4CBF-9175-A0F96AE387F5}">
      <dgm:prSet/>
      <dgm:spPr/>
      <dgm:t>
        <a:bodyPr/>
        <a:lstStyle/>
        <a:p>
          <a:endParaRPr lang="en-US"/>
        </a:p>
      </dgm:t>
    </dgm:pt>
    <dgm:pt modelId="{58988C0D-B461-49A0-AFCA-A138EEEB5E97}" type="sibTrans" cxnId="{C5186192-B275-4CBF-9175-A0F96AE387F5}">
      <dgm:prSet/>
      <dgm:spPr/>
      <dgm:t>
        <a:bodyPr/>
        <a:lstStyle/>
        <a:p>
          <a:endParaRPr lang="en-US"/>
        </a:p>
      </dgm:t>
    </dgm:pt>
    <dgm:pt modelId="{748AC35F-D17A-4F70-8507-FDCB4F77B5B3}">
      <dgm:prSet phldrT="[Text]"/>
      <dgm:spPr/>
      <dgm:t>
        <a:bodyPr/>
        <a:lstStyle/>
        <a:p>
          <a:endParaRPr lang="en-US" dirty="0"/>
        </a:p>
      </dgm:t>
    </dgm:pt>
    <dgm:pt modelId="{50E26A87-F731-4525-9D4A-824BBE534BDC}" type="parTrans" cxnId="{0BF5F517-5AF4-44F2-94ED-00EC7B0CE536}">
      <dgm:prSet/>
      <dgm:spPr/>
      <dgm:t>
        <a:bodyPr/>
        <a:lstStyle/>
        <a:p>
          <a:endParaRPr lang="en-US"/>
        </a:p>
      </dgm:t>
    </dgm:pt>
    <dgm:pt modelId="{638C1B71-7FB5-44DE-97CA-67F8FF4002DB}" type="sibTrans" cxnId="{0BF5F517-5AF4-44F2-94ED-00EC7B0CE536}">
      <dgm:prSet/>
      <dgm:spPr/>
      <dgm:t>
        <a:bodyPr/>
        <a:lstStyle/>
        <a:p>
          <a:endParaRPr lang="en-US"/>
        </a:p>
      </dgm:t>
    </dgm:pt>
    <dgm:pt modelId="{CD2EA29D-C1C1-41CC-91A4-6198A4815AB2}" type="pres">
      <dgm:prSet presAssocID="{F02CE812-6F59-45E0-8A0C-226C3078C10F}" presName="linear" presStyleCnt="0">
        <dgm:presLayoutVars>
          <dgm:animLvl val="lvl"/>
          <dgm:resizeHandles val="exact"/>
        </dgm:presLayoutVars>
      </dgm:prSet>
      <dgm:spPr/>
    </dgm:pt>
    <dgm:pt modelId="{5EB862F0-155F-42BD-AA1D-7158A8782979}" type="pres">
      <dgm:prSet presAssocID="{FBAEC3EA-FA01-43D6-8ECC-DA5D738A6FBB}" presName="parentText" presStyleLbl="node1" presStyleIdx="0" presStyleCnt="2" custScaleY="101798" custLinFactNeighborY="-7537">
        <dgm:presLayoutVars>
          <dgm:chMax val="0"/>
          <dgm:bulletEnabled val="1"/>
        </dgm:presLayoutVars>
      </dgm:prSet>
      <dgm:spPr/>
    </dgm:pt>
    <dgm:pt modelId="{892AC0EE-54E3-464A-8841-8E3BAC162555}" type="pres">
      <dgm:prSet presAssocID="{FBAEC3EA-FA01-43D6-8ECC-DA5D738A6FBB}" presName="childText" presStyleLbl="revTx" presStyleIdx="0" presStyleCnt="2">
        <dgm:presLayoutVars>
          <dgm:bulletEnabled val="1"/>
        </dgm:presLayoutVars>
      </dgm:prSet>
      <dgm:spPr/>
    </dgm:pt>
    <dgm:pt modelId="{DB45ACEF-CA9F-47D1-9307-89149CC6AE5C}" type="pres">
      <dgm:prSet presAssocID="{DA6C4D60-A6C3-44BF-969E-5268003F1A0A}" presName="parentText" presStyleLbl="node1" presStyleIdx="1" presStyleCnt="2" custLinFactNeighborY="4356">
        <dgm:presLayoutVars>
          <dgm:chMax val="0"/>
          <dgm:bulletEnabled val="1"/>
        </dgm:presLayoutVars>
      </dgm:prSet>
      <dgm:spPr/>
    </dgm:pt>
    <dgm:pt modelId="{483248CC-BC54-4080-B11B-2BD709F0132A}" type="pres">
      <dgm:prSet presAssocID="{DA6C4D60-A6C3-44BF-969E-5268003F1A0A}" presName="childText" presStyleLbl="revTx" presStyleIdx="1" presStyleCnt="2">
        <dgm:presLayoutVars>
          <dgm:bulletEnabled val="1"/>
        </dgm:presLayoutVars>
      </dgm:prSet>
      <dgm:spPr/>
    </dgm:pt>
  </dgm:ptLst>
  <dgm:cxnLst>
    <dgm:cxn modelId="{AD800C0C-07A0-4067-AFBB-EA3172A803B3}" type="presOf" srcId="{FBAEC3EA-FA01-43D6-8ECC-DA5D738A6FBB}" destId="{5EB862F0-155F-42BD-AA1D-7158A8782979}" srcOrd="0" destOrd="0" presId="urn:microsoft.com/office/officeart/2005/8/layout/vList2"/>
    <dgm:cxn modelId="{B5CC0915-F14C-4822-8116-F52CD9CC4A34}" type="presOf" srcId="{53094089-9DCA-43FF-AFAD-3FA5B85ABB0C}" destId="{483248CC-BC54-4080-B11B-2BD709F0132A}" srcOrd="0" destOrd="3" presId="urn:microsoft.com/office/officeart/2005/8/layout/vList2"/>
    <dgm:cxn modelId="{0BF5F517-5AF4-44F2-94ED-00EC7B0CE536}" srcId="{DA6C4D60-A6C3-44BF-969E-5268003F1A0A}" destId="{748AC35F-D17A-4F70-8507-FDCB4F77B5B3}" srcOrd="2" destOrd="0" parTransId="{50E26A87-F731-4525-9D4A-824BBE534BDC}" sibTransId="{638C1B71-7FB5-44DE-97CA-67F8FF4002DB}"/>
    <dgm:cxn modelId="{BD9C9D27-BDDB-4EE6-8862-9B4ADF7734F7}" srcId="{FBAEC3EA-FA01-43D6-8ECC-DA5D738A6FBB}" destId="{D312B2A5-46F3-42C0-A385-1E8657C413CC}" srcOrd="0" destOrd="0" parTransId="{1D7ACA7E-6557-45B2-8DB3-0B68505D72FB}" sibTransId="{F69DE634-8B85-4FCB-9F80-8025F6A8293E}"/>
    <dgm:cxn modelId="{25E90A33-7B4B-4E19-98C5-99BE79A1DB1F}" type="presOf" srcId="{72719D0C-ED20-43B6-974E-FBF557AC08A5}" destId="{892AC0EE-54E3-464A-8841-8E3BAC162555}" srcOrd="0" destOrd="3" presId="urn:microsoft.com/office/officeart/2005/8/layout/vList2"/>
    <dgm:cxn modelId="{70C81636-C203-46AD-AB12-1180E1350C69}" type="presOf" srcId="{B52F3477-DEBC-48A1-B3CD-588FC150DF9F}" destId="{483248CC-BC54-4080-B11B-2BD709F0132A}" srcOrd="0" destOrd="0" presId="urn:microsoft.com/office/officeart/2005/8/layout/vList2"/>
    <dgm:cxn modelId="{FDAFA843-C79F-4936-BA03-2E87619C70C8}" type="presOf" srcId="{A32F6C5D-497F-4772-980A-32F3654C9157}" destId="{892AC0EE-54E3-464A-8841-8E3BAC162555}" srcOrd="0" destOrd="1" presId="urn:microsoft.com/office/officeart/2005/8/layout/vList2"/>
    <dgm:cxn modelId="{3BEC7049-271C-4CC0-9C3D-FA035C630FBF}" srcId="{DA6C4D60-A6C3-44BF-969E-5268003F1A0A}" destId="{B52F3477-DEBC-48A1-B3CD-588FC150DF9F}" srcOrd="0" destOrd="0" parTransId="{7A243E60-2674-418E-B288-BBB89B38FDD2}" sibTransId="{283EF661-8E3D-4A47-817C-9BAA3F8DAFAE}"/>
    <dgm:cxn modelId="{6351CF69-AC21-47EF-BBE8-4396DE91A7E3}" type="presOf" srcId="{D312B2A5-46F3-42C0-A385-1E8657C413CC}" destId="{892AC0EE-54E3-464A-8841-8E3BAC162555}" srcOrd="0" destOrd="0" presId="urn:microsoft.com/office/officeart/2005/8/layout/vList2"/>
    <dgm:cxn modelId="{B72D2D58-9652-4629-A0B4-882C638E079B}" type="presOf" srcId="{748AC35F-D17A-4F70-8507-FDCB4F77B5B3}" destId="{483248CC-BC54-4080-B11B-2BD709F0132A}" srcOrd="0" destOrd="2" presId="urn:microsoft.com/office/officeart/2005/8/layout/vList2"/>
    <dgm:cxn modelId="{6C7A8C91-A50D-4CF0-8B2E-67454B0EEFE3}" srcId="{FBAEC3EA-FA01-43D6-8ECC-DA5D738A6FBB}" destId="{72719D0C-ED20-43B6-974E-FBF557AC08A5}" srcOrd="3" destOrd="0" parTransId="{923D9103-82DA-48BD-87A5-5543F17715A5}" sibTransId="{943B569F-38E2-4D5D-B38D-AC9BC412832F}"/>
    <dgm:cxn modelId="{C5186192-B275-4CBF-9175-A0F96AE387F5}" srcId="{DA6C4D60-A6C3-44BF-969E-5268003F1A0A}" destId="{5F3350B6-0B03-460E-A21A-0887B8C99C6F}" srcOrd="1" destOrd="0" parTransId="{8BD87960-C4A4-47C1-B045-3944FD769CA1}" sibTransId="{58988C0D-B461-49A0-AFCA-A138EEEB5E97}"/>
    <dgm:cxn modelId="{190FD796-4A7F-4CB3-B6A4-25A37384C849}" srcId="{F02CE812-6F59-45E0-8A0C-226C3078C10F}" destId="{DA6C4D60-A6C3-44BF-969E-5268003F1A0A}" srcOrd="1" destOrd="0" parTransId="{67A6186F-B98C-4D89-95EA-C0EE2731AD87}" sibTransId="{B3EB1E84-FF99-467F-BAF9-5E9A8E3DBF25}"/>
    <dgm:cxn modelId="{27835E9C-1708-4FEA-95A3-DD1878376E42}" type="presOf" srcId="{5F3350B6-0B03-460E-A21A-0887B8C99C6F}" destId="{483248CC-BC54-4080-B11B-2BD709F0132A}" srcOrd="0" destOrd="1" presId="urn:microsoft.com/office/officeart/2005/8/layout/vList2"/>
    <dgm:cxn modelId="{4F6A5FA0-D563-4F75-B458-A5E6F8348B23}" srcId="{FBAEC3EA-FA01-43D6-8ECC-DA5D738A6FBB}" destId="{72202B10-F0D6-4A93-B229-52CA0A2E5DA0}" srcOrd="2" destOrd="0" parTransId="{4F601215-52DC-47D1-A9EF-AADDAA5DADEF}" sibTransId="{48AD3535-517E-4296-9A44-24A0B1CE83C6}"/>
    <dgm:cxn modelId="{6151C0AF-F8BC-48C9-A02B-B47D4CD9E8A4}" type="presOf" srcId="{DA6C4D60-A6C3-44BF-969E-5268003F1A0A}" destId="{DB45ACEF-CA9F-47D1-9307-89149CC6AE5C}" srcOrd="0" destOrd="0" presId="urn:microsoft.com/office/officeart/2005/8/layout/vList2"/>
    <dgm:cxn modelId="{B1C333C7-535F-468E-AF64-2F5914E84340}" srcId="{FBAEC3EA-FA01-43D6-8ECC-DA5D738A6FBB}" destId="{A32F6C5D-497F-4772-980A-32F3654C9157}" srcOrd="1" destOrd="0" parTransId="{F4615550-4C9B-4B66-B8DE-618CEB1D8D8E}" sibTransId="{41354873-6041-470A-9F0D-D899DE72787D}"/>
    <dgm:cxn modelId="{C9D511C8-1448-45D4-83A0-37678F50A5E0}" srcId="{F02CE812-6F59-45E0-8A0C-226C3078C10F}" destId="{FBAEC3EA-FA01-43D6-8ECC-DA5D738A6FBB}" srcOrd="0" destOrd="0" parTransId="{A5F66749-5D08-4BD1-94AA-E7DAE7EE5D3E}" sibTransId="{DC7E2F08-F92F-4061-9539-9E1FFFEDE7B8}"/>
    <dgm:cxn modelId="{19A86AEB-F77A-4A29-8555-443A8A944028}" srcId="{DA6C4D60-A6C3-44BF-969E-5268003F1A0A}" destId="{53094089-9DCA-43FF-AFAD-3FA5B85ABB0C}" srcOrd="3" destOrd="0" parTransId="{F7DD3A1E-B2FF-47ED-B352-F2A1757AD3AB}" sibTransId="{B618846E-44C1-47D9-8D20-05F0651DE43D}"/>
    <dgm:cxn modelId="{D584C0F4-2BAB-4794-A198-637EE7DCC6D6}" type="presOf" srcId="{72202B10-F0D6-4A93-B229-52CA0A2E5DA0}" destId="{892AC0EE-54E3-464A-8841-8E3BAC162555}" srcOrd="0" destOrd="2" presId="urn:microsoft.com/office/officeart/2005/8/layout/vList2"/>
    <dgm:cxn modelId="{981366F7-D5D0-4DD8-971C-9D4CC7661CDC}" type="presOf" srcId="{F02CE812-6F59-45E0-8A0C-226C3078C10F}" destId="{CD2EA29D-C1C1-41CC-91A4-6198A4815AB2}" srcOrd="0" destOrd="0" presId="urn:microsoft.com/office/officeart/2005/8/layout/vList2"/>
    <dgm:cxn modelId="{50F764A3-67CD-4945-BABB-4FF91B70242F}" type="presParOf" srcId="{CD2EA29D-C1C1-41CC-91A4-6198A4815AB2}" destId="{5EB862F0-155F-42BD-AA1D-7158A8782979}" srcOrd="0" destOrd="0" presId="urn:microsoft.com/office/officeart/2005/8/layout/vList2"/>
    <dgm:cxn modelId="{33EF367C-78AE-41FA-AF33-ED6C3096F26B}" type="presParOf" srcId="{CD2EA29D-C1C1-41CC-91A4-6198A4815AB2}" destId="{892AC0EE-54E3-464A-8841-8E3BAC162555}" srcOrd="1" destOrd="0" presId="urn:microsoft.com/office/officeart/2005/8/layout/vList2"/>
    <dgm:cxn modelId="{6328DEEA-76A3-446B-9635-8FA951F199FE}" type="presParOf" srcId="{CD2EA29D-C1C1-41CC-91A4-6198A4815AB2}" destId="{DB45ACEF-CA9F-47D1-9307-89149CC6AE5C}" srcOrd="2" destOrd="0" presId="urn:microsoft.com/office/officeart/2005/8/layout/vList2"/>
    <dgm:cxn modelId="{547AA67C-CB3F-4318-9027-51A4276B74C1}" type="presParOf" srcId="{CD2EA29D-C1C1-41CC-91A4-6198A4815AB2}" destId="{483248CC-BC54-4080-B11B-2BD709F0132A}"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0C9FE-58DD-4A7B-8F31-62A1AF26B9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0FC229-7122-474B-B517-858F557A3D29}">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F3B62E11-41C6-40C6-859E-6F93E5BD9F49}" type="parTrans" cxnId="{D8EB17BE-FD60-4544-8C53-369697D57C5D}">
      <dgm:prSet/>
      <dgm:spPr/>
      <dgm:t>
        <a:bodyPr/>
        <a:lstStyle/>
        <a:p>
          <a:endParaRPr lang="en-US"/>
        </a:p>
      </dgm:t>
    </dgm:pt>
    <dgm:pt modelId="{F6F5A51D-0BFE-4E7E-A76C-4D962EC74AA4}" type="sibTrans" cxnId="{D8EB17BE-FD60-4544-8C53-369697D57C5D}">
      <dgm:prSet/>
      <dgm:spPr/>
      <dgm:t>
        <a:bodyPr/>
        <a:lstStyle/>
        <a:p>
          <a:endParaRPr lang="en-US"/>
        </a:p>
      </dgm:t>
    </dgm:pt>
    <dgm:pt modelId="{46157F96-7751-460D-982D-2511BD861002}">
      <dgm:prSet phldrT="[Text]"/>
      <dgm:spPr/>
      <dgm:t>
        <a:bodyPr/>
        <a:lstStyle/>
        <a:p>
          <a:endParaRPr lang="en-US" dirty="0"/>
        </a:p>
      </dgm:t>
    </dgm:pt>
    <dgm:pt modelId="{DABC25C4-8190-42C2-84A2-5D083BD4AC05}" type="parTrans" cxnId="{53F9A501-B4DA-4499-B23C-CE9FECAF5D7A}">
      <dgm:prSet/>
      <dgm:spPr/>
      <dgm:t>
        <a:bodyPr/>
        <a:lstStyle/>
        <a:p>
          <a:endParaRPr lang="en-US"/>
        </a:p>
      </dgm:t>
    </dgm:pt>
    <dgm:pt modelId="{40EB45A8-3F0E-4B0D-B012-42D37F17A71E}" type="sibTrans" cxnId="{53F9A501-B4DA-4499-B23C-CE9FECAF5D7A}">
      <dgm:prSet/>
      <dgm:spPr/>
      <dgm:t>
        <a:bodyPr/>
        <a:lstStyle/>
        <a:p>
          <a:endParaRPr lang="en-US"/>
        </a:p>
      </dgm:t>
    </dgm:pt>
    <dgm:pt modelId="{8B02F621-B83A-44FA-B699-63B4FAE4FBFB}">
      <dgm:prSet phldrT="[Text]"/>
      <dgm:spPr>
        <a:solidFill>
          <a:srgbClr val="C9DAB3"/>
        </a:solidFill>
        <a:effectLst>
          <a:outerShdw blurRad="50800" dist="38100" dir="2700000" algn="tl" rotWithShape="0">
            <a:prstClr val="black">
              <a:alpha val="40000"/>
            </a:prstClr>
          </a:outerShdw>
        </a:effectLst>
      </dgm:spPr>
      <dgm:t>
        <a:bodyPr/>
        <a:lstStyle/>
        <a:p>
          <a:endParaRPr lang="en-US" dirty="0"/>
        </a:p>
      </dgm:t>
    </dgm:pt>
    <dgm:pt modelId="{A3159596-101B-4CE8-BB0D-F251CE5E1104}" type="parTrans" cxnId="{4A9A43C2-99C6-4CDB-80D4-E2DC221ADE1F}">
      <dgm:prSet/>
      <dgm:spPr/>
      <dgm:t>
        <a:bodyPr/>
        <a:lstStyle/>
        <a:p>
          <a:endParaRPr lang="en-US"/>
        </a:p>
      </dgm:t>
    </dgm:pt>
    <dgm:pt modelId="{033EB8F2-2BB2-48AD-A443-12B1FB390CF4}" type="sibTrans" cxnId="{4A9A43C2-99C6-4CDB-80D4-E2DC221ADE1F}">
      <dgm:prSet/>
      <dgm:spPr/>
      <dgm:t>
        <a:bodyPr/>
        <a:lstStyle/>
        <a:p>
          <a:endParaRPr lang="en-US"/>
        </a:p>
      </dgm:t>
    </dgm:pt>
    <dgm:pt modelId="{07CF004B-4734-4287-A5B9-A78360AB1099}">
      <dgm:prSet phldrT="[Text]"/>
      <dgm:spPr/>
      <dgm:t>
        <a:bodyPr/>
        <a:lstStyle/>
        <a:p>
          <a:endParaRPr lang="en-US" dirty="0"/>
        </a:p>
      </dgm:t>
    </dgm:pt>
    <dgm:pt modelId="{F2A6F3CC-811B-42A4-A3B0-C1A4CF4B28D9}" type="parTrans" cxnId="{1C4500C3-B3EF-4186-B859-238497F2E7D5}">
      <dgm:prSet/>
      <dgm:spPr/>
      <dgm:t>
        <a:bodyPr/>
        <a:lstStyle/>
        <a:p>
          <a:endParaRPr lang="en-US"/>
        </a:p>
      </dgm:t>
    </dgm:pt>
    <dgm:pt modelId="{340125C0-3D78-4CA7-9A47-51F95FCE6C4C}" type="sibTrans" cxnId="{1C4500C3-B3EF-4186-B859-238497F2E7D5}">
      <dgm:prSet/>
      <dgm:spPr/>
      <dgm:t>
        <a:bodyPr/>
        <a:lstStyle/>
        <a:p>
          <a:endParaRPr lang="en-US"/>
        </a:p>
      </dgm:t>
    </dgm:pt>
    <dgm:pt modelId="{6CA5111E-B12B-4E16-AD69-2A2E8E44122E}">
      <dgm:prSet phldrT="[Text]"/>
      <dgm:spPr/>
      <dgm:t>
        <a:bodyPr/>
        <a:lstStyle/>
        <a:p>
          <a:endParaRPr lang="en-US" dirty="0"/>
        </a:p>
      </dgm:t>
    </dgm:pt>
    <dgm:pt modelId="{E29D17C9-552C-445B-87B8-56119460DBBE}" type="parTrans" cxnId="{22AF0041-61DE-46DB-93F3-849845E28634}">
      <dgm:prSet/>
      <dgm:spPr/>
      <dgm:t>
        <a:bodyPr/>
        <a:lstStyle/>
        <a:p>
          <a:endParaRPr lang="en-US"/>
        </a:p>
      </dgm:t>
    </dgm:pt>
    <dgm:pt modelId="{FF2C9CBF-72EF-42B4-94B5-0284F3C8942F}" type="sibTrans" cxnId="{22AF0041-61DE-46DB-93F3-849845E28634}">
      <dgm:prSet/>
      <dgm:spPr/>
      <dgm:t>
        <a:bodyPr/>
        <a:lstStyle/>
        <a:p>
          <a:endParaRPr lang="en-US"/>
        </a:p>
      </dgm:t>
    </dgm:pt>
    <dgm:pt modelId="{D1552E08-3758-48F6-BA04-9F8F4E16A9FE}">
      <dgm:prSet phldrT="[Text]"/>
      <dgm:spPr/>
      <dgm:t>
        <a:bodyPr/>
        <a:lstStyle/>
        <a:p>
          <a:endParaRPr lang="en-US" dirty="0"/>
        </a:p>
      </dgm:t>
    </dgm:pt>
    <dgm:pt modelId="{EFFA4CBC-9CE6-48F3-A4EF-34D7542301A9}" type="parTrans" cxnId="{532B897E-BE23-4627-81FB-C39001513AB7}">
      <dgm:prSet/>
      <dgm:spPr/>
      <dgm:t>
        <a:bodyPr/>
        <a:lstStyle/>
        <a:p>
          <a:endParaRPr lang="en-US"/>
        </a:p>
      </dgm:t>
    </dgm:pt>
    <dgm:pt modelId="{138191C6-6C42-47B3-A61B-D1EC2C897DB2}" type="sibTrans" cxnId="{532B897E-BE23-4627-81FB-C39001513AB7}">
      <dgm:prSet/>
      <dgm:spPr/>
      <dgm:t>
        <a:bodyPr/>
        <a:lstStyle/>
        <a:p>
          <a:endParaRPr lang="en-US"/>
        </a:p>
      </dgm:t>
    </dgm:pt>
    <dgm:pt modelId="{72FEF7E5-F353-4941-ADD5-35523EF133ED}" type="pres">
      <dgm:prSet presAssocID="{CF50C9FE-58DD-4A7B-8F31-62A1AF26B9D6}" presName="linear" presStyleCnt="0">
        <dgm:presLayoutVars>
          <dgm:dir/>
          <dgm:animLvl val="lvl"/>
          <dgm:resizeHandles val="exact"/>
        </dgm:presLayoutVars>
      </dgm:prSet>
      <dgm:spPr/>
    </dgm:pt>
    <dgm:pt modelId="{378A57FE-A31F-4740-8089-95B3A7DF92FC}" type="pres">
      <dgm:prSet presAssocID="{8B02F621-B83A-44FA-B699-63B4FAE4FBFB}" presName="parentLin" presStyleCnt="0"/>
      <dgm:spPr/>
    </dgm:pt>
    <dgm:pt modelId="{D69CAD70-55A2-4CFE-9E0E-99B197BB35BC}" type="pres">
      <dgm:prSet presAssocID="{8B02F621-B83A-44FA-B699-63B4FAE4FBFB}" presName="parentLeftMargin" presStyleLbl="node1" presStyleIdx="0" presStyleCnt="2"/>
      <dgm:spPr/>
    </dgm:pt>
    <dgm:pt modelId="{D3767AF3-E3AA-4651-88A5-D7EF47EAD2C5}" type="pres">
      <dgm:prSet presAssocID="{8B02F621-B83A-44FA-B699-63B4FAE4FBFB}" presName="parentText" presStyleLbl="node1" presStyleIdx="0" presStyleCnt="2" custLinFactNeighborX="72085" custLinFactNeighborY="-672">
        <dgm:presLayoutVars>
          <dgm:chMax val="0"/>
          <dgm:bulletEnabled val="1"/>
        </dgm:presLayoutVars>
      </dgm:prSet>
      <dgm:spPr/>
    </dgm:pt>
    <dgm:pt modelId="{AE58AE14-BA0B-4259-AD63-44942BA0EAFF}" type="pres">
      <dgm:prSet presAssocID="{8B02F621-B83A-44FA-B699-63B4FAE4FBFB}" presName="negativeSpace" presStyleCnt="0"/>
      <dgm:spPr/>
    </dgm:pt>
    <dgm:pt modelId="{D91E150C-7F0E-4DB2-B653-4F64CDD67516}" type="pres">
      <dgm:prSet presAssocID="{8B02F621-B83A-44FA-B699-63B4FAE4FBFB}" presName="childText" presStyleLbl="conFgAcc1" presStyleIdx="0" presStyleCnt="2">
        <dgm:presLayoutVars>
          <dgm:bulletEnabled val="1"/>
        </dgm:presLayoutVars>
      </dgm:prSet>
      <dgm:spPr/>
    </dgm:pt>
    <dgm:pt modelId="{50F87841-DA69-4485-B10D-C84023D33C05}" type="pres">
      <dgm:prSet presAssocID="{033EB8F2-2BB2-48AD-A443-12B1FB390CF4}" presName="spaceBetweenRectangles" presStyleCnt="0"/>
      <dgm:spPr/>
    </dgm:pt>
    <dgm:pt modelId="{85CC1535-23D2-4ADF-9C30-708056F74AE1}" type="pres">
      <dgm:prSet presAssocID="{310FC229-7122-474B-B517-858F557A3D29}" presName="parentLin" presStyleCnt="0"/>
      <dgm:spPr/>
    </dgm:pt>
    <dgm:pt modelId="{0C62040F-0247-4BBD-A52A-3595F812EFB8}" type="pres">
      <dgm:prSet presAssocID="{310FC229-7122-474B-B517-858F557A3D29}" presName="parentLeftMargin" presStyleLbl="node1" presStyleIdx="0" presStyleCnt="2"/>
      <dgm:spPr/>
    </dgm:pt>
    <dgm:pt modelId="{A4721A2B-D119-435E-BC43-3956A58907F0}" type="pres">
      <dgm:prSet presAssocID="{310FC229-7122-474B-B517-858F557A3D29}" presName="parentText" presStyleLbl="node1" presStyleIdx="1" presStyleCnt="2" custLinFactNeighborX="72085" custLinFactNeighborY="-672">
        <dgm:presLayoutVars>
          <dgm:chMax val="0"/>
          <dgm:bulletEnabled val="1"/>
        </dgm:presLayoutVars>
      </dgm:prSet>
      <dgm:spPr/>
    </dgm:pt>
    <dgm:pt modelId="{75C3DB07-7886-4997-B8BB-4DA8F06453B4}" type="pres">
      <dgm:prSet presAssocID="{310FC229-7122-474B-B517-858F557A3D29}" presName="negativeSpace" presStyleCnt="0"/>
      <dgm:spPr/>
    </dgm:pt>
    <dgm:pt modelId="{89347C89-A37A-4647-8E70-3A24E4C6C397}" type="pres">
      <dgm:prSet presAssocID="{310FC229-7122-474B-B517-858F557A3D29}" presName="childText" presStyleLbl="conFgAcc1" presStyleIdx="1" presStyleCnt="2">
        <dgm:presLayoutVars>
          <dgm:bulletEnabled val="1"/>
        </dgm:presLayoutVars>
      </dgm:prSet>
      <dgm:spPr/>
    </dgm:pt>
  </dgm:ptLst>
  <dgm:cxnLst>
    <dgm:cxn modelId="{F9193800-8B46-41E0-855F-0862DE76AB80}" type="presOf" srcId="{07CF004B-4734-4287-A5B9-A78360AB1099}" destId="{89347C89-A37A-4647-8E70-3A24E4C6C397}" srcOrd="0" destOrd="0" presId="urn:microsoft.com/office/officeart/2005/8/layout/list1"/>
    <dgm:cxn modelId="{53F9A501-B4DA-4499-B23C-CE9FECAF5D7A}" srcId="{8B02F621-B83A-44FA-B699-63B4FAE4FBFB}" destId="{46157F96-7751-460D-982D-2511BD861002}" srcOrd="1" destOrd="0" parTransId="{DABC25C4-8190-42C2-84A2-5D083BD4AC05}" sibTransId="{40EB45A8-3F0E-4B0D-B012-42D37F17A71E}"/>
    <dgm:cxn modelId="{7F490C12-465D-4E42-A525-BEEE57CBE38F}" type="presOf" srcId="{310FC229-7122-474B-B517-858F557A3D29}" destId="{0C62040F-0247-4BBD-A52A-3595F812EFB8}" srcOrd="0" destOrd="0" presId="urn:microsoft.com/office/officeart/2005/8/layout/list1"/>
    <dgm:cxn modelId="{1860D212-5ACA-4A41-8A37-FB85FE1243D8}" type="presOf" srcId="{8B02F621-B83A-44FA-B699-63B4FAE4FBFB}" destId="{D69CAD70-55A2-4CFE-9E0E-99B197BB35BC}" srcOrd="0" destOrd="0" presId="urn:microsoft.com/office/officeart/2005/8/layout/list1"/>
    <dgm:cxn modelId="{22AF0041-61DE-46DB-93F3-849845E28634}" srcId="{8B02F621-B83A-44FA-B699-63B4FAE4FBFB}" destId="{6CA5111E-B12B-4E16-AD69-2A2E8E44122E}" srcOrd="0" destOrd="0" parTransId="{E29D17C9-552C-445B-87B8-56119460DBBE}" sibTransId="{FF2C9CBF-72EF-42B4-94B5-0284F3C8942F}"/>
    <dgm:cxn modelId="{532B897E-BE23-4627-81FB-C39001513AB7}" srcId="{310FC229-7122-474B-B517-858F557A3D29}" destId="{D1552E08-3758-48F6-BA04-9F8F4E16A9FE}" srcOrd="1" destOrd="0" parTransId="{EFFA4CBC-9CE6-48F3-A4EF-34D7542301A9}" sibTransId="{138191C6-6C42-47B3-A61B-D1EC2C897DB2}"/>
    <dgm:cxn modelId="{862E7595-3DCC-4246-AC37-EB1C16E0CDE7}" type="presOf" srcId="{8B02F621-B83A-44FA-B699-63B4FAE4FBFB}" destId="{D3767AF3-E3AA-4651-88A5-D7EF47EAD2C5}" srcOrd="1" destOrd="0" presId="urn:microsoft.com/office/officeart/2005/8/layout/list1"/>
    <dgm:cxn modelId="{80E6CDA2-3E0A-4BB5-9237-9A4579AE3BE3}" type="presOf" srcId="{6CA5111E-B12B-4E16-AD69-2A2E8E44122E}" destId="{D91E150C-7F0E-4DB2-B653-4F64CDD67516}" srcOrd="0" destOrd="0" presId="urn:microsoft.com/office/officeart/2005/8/layout/list1"/>
    <dgm:cxn modelId="{9EC1C3A3-53C3-4BCB-9816-255C39DE4FE4}" type="presOf" srcId="{D1552E08-3758-48F6-BA04-9F8F4E16A9FE}" destId="{89347C89-A37A-4647-8E70-3A24E4C6C397}" srcOrd="0" destOrd="1" presId="urn:microsoft.com/office/officeart/2005/8/layout/list1"/>
    <dgm:cxn modelId="{D8EB17BE-FD60-4544-8C53-369697D57C5D}" srcId="{CF50C9FE-58DD-4A7B-8F31-62A1AF26B9D6}" destId="{310FC229-7122-474B-B517-858F557A3D29}" srcOrd="1" destOrd="0" parTransId="{F3B62E11-41C6-40C6-859E-6F93E5BD9F49}" sibTransId="{F6F5A51D-0BFE-4E7E-A76C-4D962EC74AA4}"/>
    <dgm:cxn modelId="{4A9A43C2-99C6-4CDB-80D4-E2DC221ADE1F}" srcId="{CF50C9FE-58DD-4A7B-8F31-62A1AF26B9D6}" destId="{8B02F621-B83A-44FA-B699-63B4FAE4FBFB}" srcOrd="0" destOrd="0" parTransId="{A3159596-101B-4CE8-BB0D-F251CE5E1104}" sibTransId="{033EB8F2-2BB2-48AD-A443-12B1FB390CF4}"/>
    <dgm:cxn modelId="{C38365C2-7752-48AE-B440-0E0592B70460}" type="presOf" srcId="{46157F96-7751-460D-982D-2511BD861002}" destId="{D91E150C-7F0E-4DB2-B653-4F64CDD67516}" srcOrd="0" destOrd="1" presId="urn:microsoft.com/office/officeart/2005/8/layout/list1"/>
    <dgm:cxn modelId="{1C4500C3-B3EF-4186-B859-238497F2E7D5}" srcId="{310FC229-7122-474B-B517-858F557A3D29}" destId="{07CF004B-4734-4287-A5B9-A78360AB1099}" srcOrd="0" destOrd="0" parTransId="{F2A6F3CC-811B-42A4-A3B0-C1A4CF4B28D9}" sibTransId="{340125C0-3D78-4CA7-9A47-51F95FCE6C4C}"/>
    <dgm:cxn modelId="{364110D1-00CA-4189-9FAA-D09824D129E7}" type="presOf" srcId="{310FC229-7122-474B-B517-858F557A3D29}" destId="{A4721A2B-D119-435E-BC43-3956A58907F0}" srcOrd="1" destOrd="0" presId="urn:microsoft.com/office/officeart/2005/8/layout/list1"/>
    <dgm:cxn modelId="{EB331FF9-500C-478A-A43A-7790CB440308}" type="presOf" srcId="{CF50C9FE-58DD-4A7B-8F31-62A1AF26B9D6}" destId="{72FEF7E5-F353-4941-ADD5-35523EF133ED}" srcOrd="0" destOrd="0" presId="urn:microsoft.com/office/officeart/2005/8/layout/list1"/>
    <dgm:cxn modelId="{C60CC078-127A-4E1A-B6D4-CD77522C4B1F}" type="presParOf" srcId="{72FEF7E5-F353-4941-ADD5-35523EF133ED}" destId="{378A57FE-A31F-4740-8089-95B3A7DF92FC}" srcOrd="0" destOrd="0" presId="urn:microsoft.com/office/officeart/2005/8/layout/list1"/>
    <dgm:cxn modelId="{78CE7147-5B98-4FBC-97D5-215165D61A25}" type="presParOf" srcId="{378A57FE-A31F-4740-8089-95B3A7DF92FC}" destId="{D69CAD70-55A2-4CFE-9E0E-99B197BB35BC}" srcOrd="0" destOrd="0" presId="urn:microsoft.com/office/officeart/2005/8/layout/list1"/>
    <dgm:cxn modelId="{18C251AA-071C-4ACF-92C1-E3B9FE76B651}" type="presParOf" srcId="{378A57FE-A31F-4740-8089-95B3A7DF92FC}" destId="{D3767AF3-E3AA-4651-88A5-D7EF47EAD2C5}" srcOrd="1" destOrd="0" presId="urn:microsoft.com/office/officeart/2005/8/layout/list1"/>
    <dgm:cxn modelId="{E578C374-0DFF-43E5-8E6A-BC8739404C30}" type="presParOf" srcId="{72FEF7E5-F353-4941-ADD5-35523EF133ED}" destId="{AE58AE14-BA0B-4259-AD63-44942BA0EAFF}" srcOrd="1" destOrd="0" presId="urn:microsoft.com/office/officeart/2005/8/layout/list1"/>
    <dgm:cxn modelId="{3ADAB62E-7B82-4878-AEF0-8BD499C99AA4}" type="presParOf" srcId="{72FEF7E5-F353-4941-ADD5-35523EF133ED}" destId="{D91E150C-7F0E-4DB2-B653-4F64CDD67516}" srcOrd="2" destOrd="0" presId="urn:microsoft.com/office/officeart/2005/8/layout/list1"/>
    <dgm:cxn modelId="{0088A5CD-9A6E-4D0E-B2C3-4EAEA06057F1}" type="presParOf" srcId="{72FEF7E5-F353-4941-ADD5-35523EF133ED}" destId="{50F87841-DA69-4485-B10D-C84023D33C05}" srcOrd="3" destOrd="0" presId="urn:microsoft.com/office/officeart/2005/8/layout/list1"/>
    <dgm:cxn modelId="{CBDA6A36-A091-44F4-8746-B9154ECC9730}" type="presParOf" srcId="{72FEF7E5-F353-4941-ADD5-35523EF133ED}" destId="{85CC1535-23D2-4ADF-9C30-708056F74AE1}" srcOrd="4" destOrd="0" presId="urn:microsoft.com/office/officeart/2005/8/layout/list1"/>
    <dgm:cxn modelId="{C20FD4BD-22FE-4CEF-8151-F6ACB00B5E91}" type="presParOf" srcId="{85CC1535-23D2-4ADF-9C30-708056F74AE1}" destId="{0C62040F-0247-4BBD-A52A-3595F812EFB8}" srcOrd="0" destOrd="0" presId="urn:microsoft.com/office/officeart/2005/8/layout/list1"/>
    <dgm:cxn modelId="{0EE20C9B-D6FF-4676-8A28-2ACE016746E7}" type="presParOf" srcId="{85CC1535-23D2-4ADF-9C30-708056F74AE1}" destId="{A4721A2B-D119-435E-BC43-3956A58907F0}" srcOrd="1" destOrd="0" presId="urn:microsoft.com/office/officeart/2005/8/layout/list1"/>
    <dgm:cxn modelId="{6CBD7C8B-92CE-47AF-B920-BAE6E97A03BE}" type="presParOf" srcId="{72FEF7E5-F353-4941-ADD5-35523EF133ED}" destId="{75C3DB07-7886-4997-B8BB-4DA8F06453B4}" srcOrd="5" destOrd="0" presId="urn:microsoft.com/office/officeart/2005/8/layout/list1"/>
    <dgm:cxn modelId="{BAFCC2DF-FD10-409C-A4C9-A974F4579E49}" type="presParOf" srcId="{72FEF7E5-F353-4941-ADD5-35523EF133ED}" destId="{89347C89-A37A-4647-8E70-3A24E4C6C39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5B8EE-7347-48ED-B30E-62D16AF52A3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2EF4894-B2BA-4777-B91B-ECDEC873F2D8}">
      <dgm:prSet phldrT="[Text]"/>
      <dgm:spPr>
        <a:solidFill>
          <a:schemeClr val="bg1">
            <a:lumMod val="85000"/>
          </a:schemeClr>
        </a:solidFill>
        <a:effectLst>
          <a:outerShdw blurRad="50800" dist="76200" dir="2700000" algn="tl" rotWithShape="0">
            <a:prstClr val="black">
              <a:alpha val="40000"/>
            </a:prstClr>
          </a:outerShdw>
        </a:effectLst>
      </dgm:spPr>
      <dgm:t>
        <a:bodyPr/>
        <a:lstStyle/>
        <a:p>
          <a:endParaRPr lang="en-US" dirty="0"/>
        </a:p>
      </dgm:t>
    </dgm:pt>
    <dgm:pt modelId="{0BACBE62-74F7-491C-9A35-6BD7FADC1823}" type="parTrans" cxnId="{7CDB45EB-6FAC-45BC-8263-504610FA5B71}">
      <dgm:prSet/>
      <dgm:spPr/>
      <dgm:t>
        <a:bodyPr/>
        <a:lstStyle/>
        <a:p>
          <a:endParaRPr lang="en-US"/>
        </a:p>
      </dgm:t>
    </dgm:pt>
    <dgm:pt modelId="{EBA4E857-2750-4D8C-BDC8-4FD7F28525A6}" type="sibTrans" cxnId="{7CDB45EB-6FAC-45BC-8263-504610FA5B71}">
      <dgm:prSet/>
      <dgm:spPr/>
      <dgm:t>
        <a:bodyPr/>
        <a:lstStyle/>
        <a:p>
          <a:endParaRPr lang="en-US"/>
        </a:p>
      </dgm:t>
    </dgm:pt>
    <dgm:pt modelId="{B112A84F-C396-4A21-911D-BF3FFF64435A}">
      <dgm:prSet phldrT="[Text]"/>
      <dgm:spPr>
        <a:solidFill>
          <a:srgbClr val="C9DAB3"/>
        </a:solidFill>
        <a:effectLst>
          <a:outerShdw blurRad="50800" dist="76200" dir="2700000" algn="tl" rotWithShape="0">
            <a:prstClr val="black">
              <a:alpha val="40000"/>
            </a:prstClr>
          </a:outerShdw>
        </a:effectLst>
      </dgm:spPr>
      <dgm:t>
        <a:bodyPr/>
        <a:lstStyle/>
        <a:p>
          <a:endParaRPr lang="en-US" dirty="0"/>
        </a:p>
      </dgm:t>
    </dgm:pt>
    <dgm:pt modelId="{1E7B1EAA-AFB3-4D4C-A1A8-822F0645E9E8}" type="parTrans" cxnId="{981386B9-B04F-4E8D-841F-1BBABBA268BB}">
      <dgm:prSet/>
      <dgm:spPr/>
      <dgm:t>
        <a:bodyPr/>
        <a:lstStyle/>
        <a:p>
          <a:endParaRPr lang="en-US"/>
        </a:p>
      </dgm:t>
    </dgm:pt>
    <dgm:pt modelId="{347B4D6B-4FDB-4FBF-A532-AB9B8C8BCB71}" type="sibTrans" cxnId="{981386B9-B04F-4E8D-841F-1BBABBA268BB}">
      <dgm:prSet/>
      <dgm:spPr/>
      <dgm:t>
        <a:bodyPr/>
        <a:lstStyle/>
        <a:p>
          <a:endParaRPr lang="en-US"/>
        </a:p>
      </dgm:t>
    </dgm:pt>
    <dgm:pt modelId="{E6CCDF3A-E629-4217-8277-88B6355238CF}">
      <dgm:prSet phldrT="[Text]"/>
      <dgm:spPr>
        <a:solidFill>
          <a:srgbClr val="9FAFBB"/>
        </a:solidFill>
        <a:effectLst>
          <a:outerShdw blurRad="50800" dist="76200" dir="2700000" algn="tl" rotWithShape="0">
            <a:prstClr val="black">
              <a:alpha val="40000"/>
            </a:prstClr>
          </a:outerShdw>
        </a:effectLst>
      </dgm:spPr>
      <dgm:t>
        <a:bodyPr/>
        <a:lstStyle/>
        <a:p>
          <a:endParaRPr lang="en-US" dirty="0"/>
        </a:p>
      </dgm:t>
    </dgm:pt>
    <dgm:pt modelId="{CEEADAC0-80C4-4BA9-BCFA-F072F5E2BFC5}" type="parTrans" cxnId="{B849BAA4-874D-4823-AD25-9CDCBB3627E2}">
      <dgm:prSet/>
      <dgm:spPr/>
      <dgm:t>
        <a:bodyPr/>
        <a:lstStyle/>
        <a:p>
          <a:endParaRPr lang="en-US"/>
        </a:p>
      </dgm:t>
    </dgm:pt>
    <dgm:pt modelId="{0DDDEE19-03AC-4217-A9A5-B248A303BE38}" type="sibTrans" cxnId="{B849BAA4-874D-4823-AD25-9CDCBB3627E2}">
      <dgm:prSet/>
      <dgm:spPr/>
      <dgm:t>
        <a:bodyPr/>
        <a:lstStyle/>
        <a:p>
          <a:endParaRPr lang="en-US"/>
        </a:p>
      </dgm:t>
    </dgm:pt>
    <dgm:pt modelId="{7FBA4B46-486F-4E0D-A42E-37BBE0CD723D}">
      <dgm:prSet phldrT="[Text]"/>
      <dgm:spPr>
        <a:solidFill>
          <a:srgbClr val="FEE3A1"/>
        </a:solidFill>
        <a:effectLst>
          <a:outerShdw blurRad="50800" dist="76200" dir="2700000" algn="tl" rotWithShape="0">
            <a:prstClr val="black">
              <a:alpha val="40000"/>
            </a:prstClr>
          </a:outerShdw>
        </a:effectLst>
      </dgm:spPr>
      <dgm:t>
        <a:bodyPr/>
        <a:lstStyle/>
        <a:p>
          <a:endParaRPr lang="en-US" dirty="0"/>
        </a:p>
      </dgm:t>
    </dgm:pt>
    <dgm:pt modelId="{960A03F1-E458-47FF-B46A-F42E58C7816A}" type="parTrans" cxnId="{08B88599-289A-4094-974F-14730B41379A}">
      <dgm:prSet/>
      <dgm:spPr/>
      <dgm:t>
        <a:bodyPr/>
        <a:lstStyle/>
        <a:p>
          <a:endParaRPr lang="en-US"/>
        </a:p>
      </dgm:t>
    </dgm:pt>
    <dgm:pt modelId="{9EB336DF-FFEE-429E-97D5-B00BC6FE3520}" type="sibTrans" cxnId="{08B88599-289A-4094-974F-14730B41379A}">
      <dgm:prSet/>
      <dgm:spPr/>
      <dgm:t>
        <a:bodyPr/>
        <a:lstStyle/>
        <a:p>
          <a:endParaRPr lang="en-US"/>
        </a:p>
      </dgm:t>
    </dgm:pt>
    <dgm:pt modelId="{8CC5F3C2-D6BC-45A0-BDB3-6BCC9C73BBD3}" type="pres">
      <dgm:prSet presAssocID="{BDE5B8EE-7347-48ED-B30E-62D16AF52A32}" presName="hierChild1" presStyleCnt="0">
        <dgm:presLayoutVars>
          <dgm:orgChart val="1"/>
          <dgm:chPref val="1"/>
          <dgm:dir/>
          <dgm:animOne val="branch"/>
          <dgm:animLvl val="lvl"/>
          <dgm:resizeHandles/>
        </dgm:presLayoutVars>
      </dgm:prSet>
      <dgm:spPr/>
    </dgm:pt>
    <dgm:pt modelId="{BD894DB4-D3B5-4DEC-BE0E-F5A03BA29067}" type="pres">
      <dgm:prSet presAssocID="{A2EF4894-B2BA-4777-B91B-ECDEC873F2D8}" presName="hierRoot1" presStyleCnt="0">
        <dgm:presLayoutVars>
          <dgm:hierBranch val="init"/>
        </dgm:presLayoutVars>
      </dgm:prSet>
      <dgm:spPr/>
    </dgm:pt>
    <dgm:pt modelId="{9CC911D6-804A-42A0-9A57-AA702E20DB8E}" type="pres">
      <dgm:prSet presAssocID="{A2EF4894-B2BA-4777-B91B-ECDEC873F2D8}" presName="rootComposite1" presStyleCnt="0"/>
      <dgm:spPr/>
    </dgm:pt>
    <dgm:pt modelId="{FE456B12-CF51-4382-B46F-A5D59537BD72}" type="pres">
      <dgm:prSet presAssocID="{A2EF4894-B2BA-4777-B91B-ECDEC873F2D8}" presName="rootText1" presStyleLbl="node0" presStyleIdx="0" presStyleCnt="1" custScaleX="128239">
        <dgm:presLayoutVars>
          <dgm:chPref val="3"/>
        </dgm:presLayoutVars>
      </dgm:prSet>
      <dgm:spPr/>
    </dgm:pt>
    <dgm:pt modelId="{F090FFB6-9FDE-4C9E-9848-6C06BA79C3AB}" type="pres">
      <dgm:prSet presAssocID="{A2EF4894-B2BA-4777-B91B-ECDEC873F2D8}" presName="rootConnector1" presStyleLbl="node1" presStyleIdx="0" presStyleCnt="0"/>
      <dgm:spPr/>
    </dgm:pt>
    <dgm:pt modelId="{7F7AE5BE-CF0C-477A-86E5-50A3AEF95C14}" type="pres">
      <dgm:prSet presAssocID="{A2EF4894-B2BA-4777-B91B-ECDEC873F2D8}" presName="hierChild2" presStyleCnt="0"/>
      <dgm:spPr/>
    </dgm:pt>
    <dgm:pt modelId="{2BCD28DE-3AC4-4B36-A0AB-3D4218011C4C}" type="pres">
      <dgm:prSet presAssocID="{1E7B1EAA-AFB3-4D4C-A1A8-822F0645E9E8}" presName="Name37" presStyleLbl="parChTrans1D2" presStyleIdx="0" presStyleCnt="3"/>
      <dgm:spPr/>
    </dgm:pt>
    <dgm:pt modelId="{6099E9CC-5640-4FB9-B9DA-8232E71683CC}" type="pres">
      <dgm:prSet presAssocID="{B112A84F-C396-4A21-911D-BF3FFF64435A}" presName="hierRoot2" presStyleCnt="0">
        <dgm:presLayoutVars>
          <dgm:hierBranch val="init"/>
        </dgm:presLayoutVars>
      </dgm:prSet>
      <dgm:spPr/>
    </dgm:pt>
    <dgm:pt modelId="{4EA5C0E9-3DE3-47C5-8255-23D62C4540A6}" type="pres">
      <dgm:prSet presAssocID="{B112A84F-C396-4A21-911D-BF3FFF64435A}" presName="rootComposite" presStyleCnt="0"/>
      <dgm:spPr/>
    </dgm:pt>
    <dgm:pt modelId="{C6D25F0D-344E-493B-BB7B-DC8A706121D3}" type="pres">
      <dgm:prSet presAssocID="{B112A84F-C396-4A21-911D-BF3FFF64435A}" presName="rootText" presStyleLbl="node2" presStyleIdx="0" presStyleCnt="3" custScaleY="136884">
        <dgm:presLayoutVars>
          <dgm:chPref val="3"/>
        </dgm:presLayoutVars>
      </dgm:prSet>
      <dgm:spPr/>
    </dgm:pt>
    <dgm:pt modelId="{15DB1AF8-17BF-4505-BCF2-274A2B69A35C}" type="pres">
      <dgm:prSet presAssocID="{B112A84F-C396-4A21-911D-BF3FFF64435A}" presName="rootConnector" presStyleLbl="node2" presStyleIdx="0" presStyleCnt="3"/>
      <dgm:spPr/>
    </dgm:pt>
    <dgm:pt modelId="{F7DE0D5D-E87D-45EA-8DF1-97283BA3D1E2}" type="pres">
      <dgm:prSet presAssocID="{B112A84F-C396-4A21-911D-BF3FFF64435A}" presName="hierChild4" presStyleCnt="0"/>
      <dgm:spPr/>
    </dgm:pt>
    <dgm:pt modelId="{21FFDBC4-3647-4B3A-AC53-8FC319AB922D}" type="pres">
      <dgm:prSet presAssocID="{B112A84F-C396-4A21-911D-BF3FFF64435A}" presName="hierChild5" presStyleCnt="0"/>
      <dgm:spPr/>
    </dgm:pt>
    <dgm:pt modelId="{0AA2DADA-B751-44F1-8E03-62988481F0D3}" type="pres">
      <dgm:prSet presAssocID="{CEEADAC0-80C4-4BA9-BCFA-F072F5E2BFC5}" presName="Name37" presStyleLbl="parChTrans1D2" presStyleIdx="1" presStyleCnt="3"/>
      <dgm:spPr/>
    </dgm:pt>
    <dgm:pt modelId="{0491A2F7-1A89-402C-B05E-F10809B90692}" type="pres">
      <dgm:prSet presAssocID="{E6CCDF3A-E629-4217-8277-88B6355238CF}" presName="hierRoot2" presStyleCnt="0">
        <dgm:presLayoutVars>
          <dgm:hierBranch val="init"/>
        </dgm:presLayoutVars>
      </dgm:prSet>
      <dgm:spPr/>
    </dgm:pt>
    <dgm:pt modelId="{A636DA71-960A-4421-A43A-BFFA5237F50A}" type="pres">
      <dgm:prSet presAssocID="{E6CCDF3A-E629-4217-8277-88B6355238CF}" presName="rootComposite" presStyleCnt="0"/>
      <dgm:spPr/>
    </dgm:pt>
    <dgm:pt modelId="{76C699C4-88A0-41FB-86EC-7F6613EE7671}" type="pres">
      <dgm:prSet presAssocID="{E6CCDF3A-E629-4217-8277-88B6355238CF}" presName="rootText" presStyleLbl="node2" presStyleIdx="1" presStyleCnt="3" custScaleY="136884">
        <dgm:presLayoutVars>
          <dgm:chPref val="3"/>
        </dgm:presLayoutVars>
      </dgm:prSet>
      <dgm:spPr/>
    </dgm:pt>
    <dgm:pt modelId="{6D772F62-D2FA-4078-B870-D0511DA32C78}" type="pres">
      <dgm:prSet presAssocID="{E6CCDF3A-E629-4217-8277-88B6355238CF}" presName="rootConnector" presStyleLbl="node2" presStyleIdx="1" presStyleCnt="3"/>
      <dgm:spPr/>
    </dgm:pt>
    <dgm:pt modelId="{8EE924DC-66F0-489A-B9F7-040DB60F6120}" type="pres">
      <dgm:prSet presAssocID="{E6CCDF3A-E629-4217-8277-88B6355238CF}" presName="hierChild4" presStyleCnt="0"/>
      <dgm:spPr/>
    </dgm:pt>
    <dgm:pt modelId="{431ADAF9-7A2E-4BD1-9F71-8607986A135E}" type="pres">
      <dgm:prSet presAssocID="{E6CCDF3A-E629-4217-8277-88B6355238CF}" presName="hierChild5" presStyleCnt="0"/>
      <dgm:spPr/>
    </dgm:pt>
    <dgm:pt modelId="{04030BD4-304E-4099-8681-521970133DF5}" type="pres">
      <dgm:prSet presAssocID="{960A03F1-E458-47FF-B46A-F42E58C7816A}" presName="Name37" presStyleLbl="parChTrans1D2" presStyleIdx="2" presStyleCnt="3"/>
      <dgm:spPr/>
    </dgm:pt>
    <dgm:pt modelId="{939DEE14-D332-41EC-8809-F967921CAA40}" type="pres">
      <dgm:prSet presAssocID="{7FBA4B46-486F-4E0D-A42E-37BBE0CD723D}" presName="hierRoot2" presStyleCnt="0">
        <dgm:presLayoutVars>
          <dgm:hierBranch val="init"/>
        </dgm:presLayoutVars>
      </dgm:prSet>
      <dgm:spPr/>
    </dgm:pt>
    <dgm:pt modelId="{2F20593B-B340-4562-BDDE-DB0EE54EB27F}" type="pres">
      <dgm:prSet presAssocID="{7FBA4B46-486F-4E0D-A42E-37BBE0CD723D}" presName="rootComposite" presStyleCnt="0"/>
      <dgm:spPr/>
    </dgm:pt>
    <dgm:pt modelId="{8BAEF5F6-6292-4AFC-B9A8-F4FFC4C757B6}" type="pres">
      <dgm:prSet presAssocID="{7FBA4B46-486F-4E0D-A42E-37BBE0CD723D}" presName="rootText" presStyleLbl="node2" presStyleIdx="2" presStyleCnt="3" custScaleY="136884">
        <dgm:presLayoutVars>
          <dgm:chPref val="3"/>
        </dgm:presLayoutVars>
      </dgm:prSet>
      <dgm:spPr/>
    </dgm:pt>
    <dgm:pt modelId="{3BDF9B62-0910-496C-8D12-608EF0DD5537}" type="pres">
      <dgm:prSet presAssocID="{7FBA4B46-486F-4E0D-A42E-37BBE0CD723D}" presName="rootConnector" presStyleLbl="node2" presStyleIdx="2" presStyleCnt="3"/>
      <dgm:spPr/>
    </dgm:pt>
    <dgm:pt modelId="{5FB4F67C-58F1-40FB-9A83-A55D3C78F8FD}" type="pres">
      <dgm:prSet presAssocID="{7FBA4B46-486F-4E0D-A42E-37BBE0CD723D}" presName="hierChild4" presStyleCnt="0"/>
      <dgm:spPr/>
    </dgm:pt>
    <dgm:pt modelId="{A391DED8-6068-4999-BEAE-D51705214F92}" type="pres">
      <dgm:prSet presAssocID="{7FBA4B46-486F-4E0D-A42E-37BBE0CD723D}" presName="hierChild5" presStyleCnt="0"/>
      <dgm:spPr/>
    </dgm:pt>
    <dgm:pt modelId="{E636A2E7-9E60-4BB4-9D0F-C127B2A7FF44}" type="pres">
      <dgm:prSet presAssocID="{A2EF4894-B2BA-4777-B91B-ECDEC873F2D8}" presName="hierChild3" presStyleCnt="0"/>
      <dgm:spPr/>
    </dgm:pt>
  </dgm:ptLst>
  <dgm:cxnLst>
    <dgm:cxn modelId="{42946E1A-E6C2-4B22-8CD5-A96F59486C81}" type="presOf" srcId="{7FBA4B46-486F-4E0D-A42E-37BBE0CD723D}" destId="{3BDF9B62-0910-496C-8D12-608EF0DD5537}" srcOrd="1" destOrd="0" presId="urn:microsoft.com/office/officeart/2005/8/layout/orgChart1"/>
    <dgm:cxn modelId="{86371731-FB2E-491A-86A1-0869B917C795}" type="presOf" srcId="{1E7B1EAA-AFB3-4D4C-A1A8-822F0645E9E8}" destId="{2BCD28DE-3AC4-4B36-A0AB-3D4218011C4C}" srcOrd="0" destOrd="0" presId="urn:microsoft.com/office/officeart/2005/8/layout/orgChart1"/>
    <dgm:cxn modelId="{31CD183B-CF9C-4E61-89B3-5C179954156D}" type="presOf" srcId="{960A03F1-E458-47FF-B46A-F42E58C7816A}" destId="{04030BD4-304E-4099-8681-521970133DF5}" srcOrd="0" destOrd="0" presId="urn:microsoft.com/office/officeart/2005/8/layout/orgChart1"/>
    <dgm:cxn modelId="{0888B85E-C4EF-4C55-A18C-B6B4C3D5086E}" type="presOf" srcId="{B112A84F-C396-4A21-911D-BF3FFF64435A}" destId="{C6D25F0D-344E-493B-BB7B-DC8A706121D3}" srcOrd="0" destOrd="0" presId="urn:microsoft.com/office/officeart/2005/8/layout/orgChart1"/>
    <dgm:cxn modelId="{BE7BB44E-578E-43EE-9603-49DE280C1D7F}" type="presOf" srcId="{7FBA4B46-486F-4E0D-A42E-37BBE0CD723D}" destId="{8BAEF5F6-6292-4AFC-B9A8-F4FFC4C757B6}" srcOrd="0" destOrd="0" presId="urn:microsoft.com/office/officeart/2005/8/layout/orgChart1"/>
    <dgm:cxn modelId="{4817F371-3EB1-4209-B71B-61C158C14F43}" type="presOf" srcId="{B112A84F-C396-4A21-911D-BF3FFF64435A}" destId="{15DB1AF8-17BF-4505-BCF2-274A2B69A35C}" srcOrd="1" destOrd="0" presId="urn:microsoft.com/office/officeart/2005/8/layout/orgChart1"/>
    <dgm:cxn modelId="{62AD2376-05C6-4A37-ADA6-3DC3BEC2C6C5}" type="presOf" srcId="{E6CCDF3A-E629-4217-8277-88B6355238CF}" destId="{76C699C4-88A0-41FB-86EC-7F6613EE7671}" srcOrd="0" destOrd="0" presId="urn:microsoft.com/office/officeart/2005/8/layout/orgChart1"/>
    <dgm:cxn modelId="{08B88599-289A-4094-974F-14730B41379A}" srcId="{A2EF4894-B2BA-4777-B91B-ECDEC873F2D8}" destId="{7FBA4B46-486F-4E0D-A42E-37BBE0CD723D}" srcOrd="2" destOrd="0" parTransId="{960A03F1-E458-47FF-B46A-F42E58C7816A}" sibTransId="{9EB336DF-FFEE-429E-97D5-B00BC6FE3520}"/>
    <dgm:cxn modelId="{FFA17F9A-D784-48AB-A3C9-DA5BF3920C13}" type="presOf" srcId="{CEEADAC0-80C4-4BA9-BCFA-F072F5E2BFC5}" destId="{0AA2DADA-B751-44F1-8E03-62988481F0D3}" srcOrd="0" destOrd="0" presId="urn:microsoft.com/office/officeart/2005/8/layout/orgChart1"/>
    <dgm:cxn modelId="{F799A99C-D477-4B3C-A895-73A6408EA59D}" type="presOf" srcId="{E6CCDF3A-E629-4217-8277-88B6355238CF}" destId="{6D772F62-D2FA-4078-B870-D0511DA32C78}" srcOrd="1" destOrd="0" presId="urn:microsoft.com/office/officeart/2005/8/layout/orgChart1"/>
    <dgm:cxn modelId="{B849BAA4-874D-4823-AD25-9CDCBB3627E2}" srcId="{A2EF4894-B2BA-4777-B91B-ECDEC873F2D8}" destId="{E6CCDF3A-E629-4217-8277-88B6355238CF}" srcOrd="1" destOrd="0" parTransId="{CEEADAC0-80C4-4BA9-BCFA-F072F5E2BFC5}" sibTransId="{0DDDEE19-03AC-4217-A9A5-B248A303BE38}"/>
    <dgm:cxn modelId="{315C3AB9-7CA1-4C18-83DC-10A38673616E}" type="presOf" srcId="{A2EF4894-B2BA-4777-B91B-ECDEC873F2D8}" destId="{F090FFB6-9FDE-4C9E-9848-6C06BA79C3AB}" srcOrd="1" destOrd="0" presId="urn:microsoft.com/office/officeart/2005/8/layout/orgChart1"/>
    <dgm:cxn modelId="{981386B9-B04F-4E8D-841F-1BBABBA268BB}" srcId="{A2EF4894-B2BA-4777-B91B-ECDEC873F2D8}" destId="{B112A84F-C396-4A21-911D-BF3FFF64435A}" srcOrd="0" destOrd="0" parTransId="{1E7B1EAA-AFB3-4D4C-A1A8-822F0645E9E8}" sibTransId="{347B4D6B-4FDB-4FBF-A532-AB9B8C8BCB71}"/>
    <dgm:cxn modelId="{159A37BC-874E-49D3-A928-02DDF4F91DCB}" type="presOf" srcId="{BDE5B8EE-7347-48ED-B30E-62D16AF52A32}" destId="{8CC5F3C2-D6BC-45A0-BDB3-6BCC9C73BBD3}" srcOrd="0" destOrd="0" presId="urn:microsoft.com/office/officeart/2005/8/layout/orgChart1"/>
    <dgm:cxn modelId="{4D794FDB-F8AE-4716-90C7-CC5A9B7B8AC3}" type="presOf" srcId="{A2EF4894-B2BA-4777-B91B-ECDEC873F2D8}" destId="{FE456B12-CF51-4382-B46F-A5D59537BD72}" srcOrd="0" destOrd="0" presId="urn:microsoft.com/office/officeart/2005/8/layout/orgChart1"/>
    <dgm:cxn modelId="{7CDB45EB-6FAC-45BC-8263-504610FA5B71}" srcId="{BDE5B8EE-7347-48ED-B30E-62D16AF52A32}" destId="{A2EF4894-B2BA-4777-B91B-ECDEC873F2D8}" srcOrd="0" destOrd="0" parTransId="{0BACBE62-74F7-491C-9A35-6BD7FADC1823}" sibTransId="{EBA4E857-2750-4D8C-BDC8-4FD7F28525A6}"/>
    <dgm:cxn modelId="{9F1E79C1-8F41-4674-A08B-6C42CBD4D309}" type="presParOf" srcId="{8CC5F3C2-D6BC-45A0-BDB3-6BCC9C73BBD3}" destId="{BD894DB4-D3B5-4DEC-BE0E-F5A03BA29067}" srcOrd="0" destOrd="0" presId="urn:microsoft.com/office/officeart/2005/8/layout/orgChart1"/>
    <dgm:cxn modelId="{A8F41E13-E0E7-43EA-83C5-2AD3D1ECABB3}" type="presParOf" srcId="{BD894DB4-D3B5-4DEC-BE0E-F5A03BA29067}" destId="{9CC911D6-804A-42A0-9A57-AA702E20DB8E}" srcOrd="0" destOrd="0" presId="urn:microsoft.com/office/officeart/2005/8/layout/orgChart1"/>
    <dgm:cxn modelId="{5FE2F518-5A1C-4410-AF28-16873FB067CA}" type="presParOf" srcId="{9CC911D6-804A-42A0-9A57-AA702E20DB8E}" destId="{FE456B12-CF51-4382-B46F-A5D59537BD72}" srcOrd="0" destOrd="0" presId="urn:microsoft.com/office/officeart/2005/8/layout/orgChart1"/>
    <dgm:cxn modelId="{BF37DE49-0F01-4946-A533-E859BAFB25E8}" type="presParOf" srcId="{9CC911D6-804A-42A0-9A57-AA702E20DB8E}" destId="{F090FFB6-9FDE-4C9E-9848-6C06BA79C3AB}" srcOrd="1" destOrd="0" presId="urn:microsoft.com/office/officeart/2005/8/layout/orgChart1"/>
    <dgm:cxn modelId="{DEF30D4D-4990-4D06-93C1-E52ECA0C81C1}" type="presParOf" srcId="{BD894DB4-D3B5-4DEC-BE0E-F5A03BA29067}" destId="{7F7AE5BE-CF0C-477A-86E5-50A3AEF95C14}" srcOrd="1" destOrd="0" presId="urn:microsoft.com/office/officeart/2005/8/layout/orgChart1"/>
    <dgm:cxn modelId="{9E71D382-3E5F-43D4-93EB-A723F74AF4D0}" type="presParOf" srcId="{7F7AE5BE-CF0C-477A-86E5-50A3AEF95C14}" destId="{2BCD28DE-3AC4-4B36-A0AB-3D4218011C4C}" srcOrd="0" destOrd="0" presId="urn:microsoft.com/office/officeart/2005/8/layout/orgChart1"/>
    <dgm:cxn modelId="{D78BD2EA-8C44-4D20-8BE8-C844EF34FDAE}" type="presParOf" srcId="{7F7AE5BE-CF0C-477A-86E5-50A3AEF95C14}" destId="{6099E9CC-5640-4FB9-B9DA-8232E71683CC}" srcOrd="1" destOrd="0" presId="urn:microsoft.com/office/officeart/2005/8/layout/orgChart1"/>
    <dgm:cxn modelId="{CB92B77C-8B88-40D9-B541-EAA9FCA39BE6}" type="presParOf" srcId="{6099E9CC-5640-4FB9-B9DA-8232E71683CC}" destId="{4EA5C0E9-3DE3-47C5-8255-23D62C4540A6}" srcOrd="0" destOrd="0" presId="urn:microsoft.com/office/officeart/2005/8/layout/orgChart1"/>
    <dgm:cxn modelId="{B3E76FF7-1FE5-402A-8AC1-7D4DC39CF223}" type="presParOf" srcId="{4EA5C0E9-3DE3-47C5-8255-23D62C4540A6}" destId="{C6D25F0D-344E-493B-BB7B-DC8A706121D3}" srcOrd="0" destOrd="0" presId="urn:microsoft.com/office/officeart/2005/8/layout/orgChart1"/>
    <dgm:cxn modelId="{21894FEB-2EDF-45A4-BC71-B162293B1108}" type="presParOf" srcId="{4EA5C0E9-3DE3-47C5-8255-23D62C4540A6}" destId="{15DB1AF8-17BF-4505-BCF2-274A2B69A35C}" srcOrd="1" destOrd="0" presId="urn:microsoft.com/office/officeart/2005/8/layout/orgChart1"/>
    <dgm:cxn modelId="{4AA38EBB-55FF-49F0-9017-3FC2773DB6A8}" type="presParOf" srcId="{6099E9CC-5640-4FB9-B9DA-8232E71683CC}" destId="{F7DE0D5D-E87D-45EA-8DF1-97283BA3D1E2}" srcOrd="1" destOrd="0" presId="urn:microsoft.com/office/officeart/2005/8/layout/orgChart1"/>
    <dgm:cxn modelId="{1C9AC4E0-5EE3-4796-B4CA-87875DA6D22B}" type="presParOf" srcId="{6099E9CC-5640-4FB9-B9DA-8232E71683CC}" destId="{21FFDBC4-3647-4B3A-AC53-8FC319AB922D}" srcOrd="2" destOrd="0" presId="urn:microsoft.com/office/officeart/2005/8/layout/orgChart1"/>
    <dgm:cxn modelId="{819E1E87-024B-4CE1-A2A4-8D7306DA7E4F}" type="presParOf" srcId="{7F7AE5BE-CF0C-477A-86E5-50A3AEF95C14}" destId="{0AA2DADA-B751-44F1-8E03-62988481F0D3}" srcOrd="2" destOrd="0" presId="urn:microsoft.com/office/officeart/2005/8/layout/orgChart1"/>
    <dgm:cxn modelId="{0EAA5783-41EB-4E4A-B26C-47179CF71FB9}" type="presParOf" srcId="{7F7AE5BE-CF0C-477A-86E5-50A3AEF95C14}" destId="{0491A2F7-1A89-402C-B05E-F10809B90692}" srcOrd="3" destOrd="0" presId="urn:microsoft.com/office/officeart/2005/8/layout/orgChart1"/>
    <dgm:cxn modelId="{B7C4623F-6ECC-4083-8A80-80CD4A6B85FD}" type="presParOf" srcId="{0491A2F7-1A89-402C-B05E-F10809B90692}" destId="{A636DA71-960A-4421-A43A-BFFA5237F50A}" srcOrd="0" destOrd="0" presId="urn:microsoft.com/office/officeart/2005/8/layout/orgChart1"/>
    <dgm:cxn modelId="{E1B10653-957D-4109-A01D-2001E8A95CFF}" type="presParOf" srcId="{A636DA71-960A-4421-A43A-BFFA5237F50A}" destId="{76C699C4-88A0-41FB-86EC-7F6613EE7671}" srcOrd="0" destOrd="0" presId="urn:microsoft.com/office/officeart/2005/8/layout/orgChart1"/>
    <dgm:cxn modelId="{031F4892-1A89-4B23-81B6-1318A6D92D30}" type="presParOf" srcId="{A636DA71-960A-4421-A43A-BFFA5237F50A}" destId="{6D772F62-D2FA-4078-B870-D0511DA32C78}" srcOrd="1" destOrd="0" presId="urn:microsoft.com/office/officeart/2005/8/layout/orgChart1"/>
    <dgm:cxn modelId="{FAB2EC51-7F59-489C-873E-0794428D2FE2}" type="presParOf" srcId="{0491A2F7-1A89-402C-B05E-F10809B90692}" destId="{8EE924DC-66F0-489A-B9F7-040DB60F6120}" srcOrd="1" destOrd="0" presId="urn:microsoft.com/office/officeart/2005/8/layout/orgChart1"/>
    <dgm:cxn modelId="{B684968C-A022-45A3-8633-804CE802AB17}" type="presParOf" srcId="{0491A2F7-1A89-402C-B05E-F10809B90692}" destId="{431ADAF9-7A2E-4BD1-9F71-8607986A135E}" srcOrd="2" destOrd="0" presId="urn:microsoft.com/office/officeart/2005/8/layout/orgChart1"/>
    <dgm:cxn modelId="{40256C0F-F9F9-4FF3-93B1-AA7331A20098}" type="presParOf" srcId="{7F7AE5BE-CF0C-477A-86E5-50A3AEF95C14}" destId="{04030BD4-304E-4099-8681-521970133DF5}" srcOrd="4" destOrd="0" presId="urn:microsoft.com/office/officeart/2005/8/layout/orgChart1"/>
    <dgm:cxn modelId="{2FB5E390-B11C-4CB6-8E74-1461573D89A1}" type="presParOf" srcId="{7F7AE5BE-CF0C-477A-86E5-50A3AEF95C14}" destId="{939DEE14-D332-41EC-8809-F967921CAA40}" srcOrd="5" destOrd="0" presId="urn:microsoft.com/office/officeart/2005/8/layout/orgChart1"/>
    <dgm:cxn modelId="{60505500-351C-4577-8519-D39A9BAD8D79}" type="presParOf" srcId="{939DEE14-D332-41EC-8809-F967921CAA40}" destId="{2F20593B-B340-4562-BDDE-DB0EE54EB27F}" srcOrd="0" destOrd="0" presId="urn:microsoft.com/office/officeart/2005/8/layout/orgChart1"/>
    <dgm:cxn modelId="{D383BF79-CC80-4231-9EEF-F32A805C5CA8}" type="presParOf" srcId="{2F20593B-B340-4562-BDDE-DB0EE54EB27F}" destId="{8BAEF5F6-6292-4AFC-B9A8-F4FFC4C757B6}" srcOrd="0" destOrd="0" presId="urn:microsoft.com/office/officeart/2005/8/layout/orgChart1"/>
    <dgm:cxn modelId="{33174753-0ECC-4B3A-9CC6-04EA87A2E1BE}" type="presParOf" srcId="{2F20593B-B340-4562-BDDE-DB0EE54EB27F}" destId="{3BDF9B62-0910-496C-8D12-608EF0DD5537}" srcOrd="1" destOrd="0" presId="urn:microsoft.com/office/officeart/2005/8/layout/orgChart1"/>
    <dgm:cxn modelId="{A5DAF9D8-2402-459F-AD81-A782C077A1A6}" type="presParOf" srcId="{939DEE14-D332-41EC-8809-F967921CAA40}" destId="{5FB4F67C-58F1-40FB-9A83-A55D3C78F8FD}" srcOrd="1" destOrd="0" presId="urn:microsoft.com/office/officeart/2005/8/layout/orgChart1"/>
    <dgm:cxn modelId="{6BF2D625-AAB0-4901-B06C-CF889881B67D}" type="presParOf" srcId="{939DEE14-D332-41EC-8809-F967921CAA40}" destId="{A391DED8-6068-4999-BEAE-D51705214F92}" srcOrd="2" destOrd="0" presId="urn:microsoft.com/office/officeart/2005/8/layout/orgChart1"/>
    <dgm:cxn modelId="{4E693FF3-7282-43D3-A1EE-94A7AFC200A5}" type="presParOf" srcId="{BD894DB4-D3B5-4DEC-BE0E-F5A03BA29067}" destId="{E636A2E7-9E60-4BB4-9D0F-C127B2A7FF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96BD0D-143D-4040-BAC5-6CA0AF4F5C6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CD348EF0-1E42-4509-A3BC-DFE0FDBF74E6}">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2EC0BB37-8083-4DCD-99C7-C9D0F248914A}" type="parTrans" cxnId="{E391677C-6700-4AAD-9879-35DEEBEEDE03}">
      <dgm:prSet/>
      <dgm:spPr/>
      <dgm:t>
        <a:bodyPr/>
        <a:lstStyle/>
        <a:p>
          <a:endParaRPr lang="en-US"/>
        </a:p>
      </dgm:t>
    </dgm:pt>
    <dgm:pt modelId="{4F79C09A-A70C-4FB4-8F71-8FE2E0883E92}" type="sibTrans" cxnId="{E391677C-6700-4AAD-9879-35DEEBEEDE03}">
      <dgm:prSet/>
      <dgm:spPr/>
      <dgm:t>
        <a:bodyPr/>
        <a:lstStyle/>
        <a:p>
          <a:endParaRPr lang="en-US"/>
        </a:p>
      </dgm:t>
    </dgm:pt>
    <dgm:pt modelId="{3F926239-4C04-4FC4-8212-4EB6C0B566A4}">
      <dgm:prSet phldrT="[Text]"/>
      <dgm:spPr>
        <a:solidFill>
          <a:srgbClr val="C9DAB3"/>
        </a:solidFill>
        <a:effectLst>
          <a:outerShdw blurRad="50800" dist="38100" dir="2700000" algn="tl" rotWithShape="0">
            <a:prstClr val="black">
              <a:alpha val="40000"/>
            </a:prstClr>
          </a:outerShdw>
        </a:effectLst>
      </dgm:spPr>
      <dgm:t>
        <a:bodyPr/>
        <a:lstStyle/>
        <a:p>
          <a:endParaRPr lang="en-US" dirty="0"/>
        </a:p>
      </dgm:t>
    </dgm:pt>
    <dgm:pt modelId="{D3694246-4020-4831-A483-149019FFB19A}" type="parTrans" cxnId="{B4C825C9-78FA-42FC-9BCD-32AC5D38C4AF}">
      <dgm:prSet/>
      <dgm:spPr/>
      <dgm:t>
        <a:bodyPr/>
        <a:lstStyle/>
        <a:p>
          <a:endParaRPr lang="en-US"/>
        </a:p>
      </dgm:t>
    </dgm:pt>
    <dgm:pt modelId="{F2683758-7FA9-40FF-B470-B18E6E31E523}" type="sibTrans" cxnId="{B4C825C9-78FA-42FC-9BCD-32AC5D38C4AF}">
      <dgm:prSet/>
      <dgm:spPr/>
      <dgm:t>
        <a:bodyPr/>
        <a:lstStyle/>
        <a:p>
          <a:endParaRPr lang="en-US"/>
        </a:p>
      </dgm:t>
    </dgm:pt>
    <dgm:pt modelId="{AE11656A-6F94-41F7-9E75-FF510656704D}">
      <dgm:prSet phldrT="[Text]"/>
      <dgm:spPr>
        <a:solidFill>
          <a:srgbClr val="FEE3A1"/>
        </a:solidFill>
        <a:effectLst>
          <a:outerShdw blurRad="50800" dist="38100" dir="2700000" algn="tl" rotWithShape="0">
            <a:prstClr val="black">
              <a:alpha val="40000"/>
            </a:prstClr>
          </a:outerShdw>
        </a:effectLst>
      </dgm:spPr>
      <dgm:t>
        <a:bodyPr/>
        <a:lstStyle/>
        <a:p>
          <a:endParaRPr lang="en-US" dirty="0"/>
        </a:p>
      </dgm:t>
    </dgm:pt>
    <dgm:pt modelId="{0A9DB905-23CC-411F-881C-7DCEFFEC0C90}" type="parTrans" cxnId="{E0C2686D-40E1-42C4-A6EC-9E93EDE8C82A}">
      <dgm:prSet/>
      <dgm:spPr/>
      <dgm:t>
        <a:bodyPr/>
        <a:lstStyle/>
        <a:p>
          <a:endParaRPr lang="en-US"/>
        </a:p>
      </dgm:t>
    </dgm:pt>
    <dgm:pt modelId="{810FA554-D7F9-436E-AFB5-C650D3CB8C33}" type="sibTrans" cxnId="{E0C2686D-40E1-42C4-A6EC-9E93EDE8C82A}">
      <dgm:prSet/>
      <dgm:spPr/>
      <dgm:t>
        <a:bodyPr/>
        <a:lstStyle/>
        <a:p>
          <a:endParaRPr lang="en-US"/>
        </a:p>
      </dgm:t>
    </dgm:pt>
    <dgm:pt modelId="{FD0EA97C-D4C1-4FEB-BE2B-4F0CCD7E0285}" type="pres">
      <dgm:prSet presAssocID="{7F96BD0D-143D-4040-BAC5-6CA0AF4F5C62}" presName="Name0" presStyleCnt="0">
        <dgm:presLayoutVars>
          <dgm:dir/>
          <dgm:resizeHandles val="exact"/>
        </dgm:presLayoutVars>
      </dgm:prSet>
      <dgm:spPr/>
    </dgm:pt>
    <dgm:pt modelId="{7A13A269-59EC-4AC0-8A6C-C70CD59A94AF}" type="pres">
      <dgm:prSet presAssocID="{CD348EF0-1E42-4509-A3BC-DFE0FDBF74E6}" presName="composite" presStyleCnt="0"/>
      <dgm:spPr/>
    </dgm:pt>
    <dgm:pt modelId="{038099CC-7AD0-42F7-930A-EF3096C7940E}" type="pres">
      <dgm:prSet presAssocID="{CD348EF0-1E42-4509-A3BC-DFE0FDBF74E6}" presName="rect1" presStyleLbl="trAlignAcc1" presStyleIdx="0" presStyleCnt="3">
        <dgm:presLayoutVars>
          <dgm:bulletEnabled val="1"/>
        </dgm:presLayoutVars>
      </dgm:prSet>
      <dgm:spPr/>
    </dgm:pt>
    <dgm:pt modelId="{2B72DE4B-64A6-4E73-8991-CA7D2B04032E}" type="pres">
      <dgm:prSet presAssocID="{CD348EF0-1E42-4509-A3BC-DFE0FDBF74E6}" presName="rect2" presStyleLbl="fgImgPlace1" presStyleIdx="0" presStyleCnt="3"/>
      <dgm:spPr>
        <a:ln>
          <a:solidFill>
            <a:schemeClr val="tx1"/>
          </a:solidFill>
        </a:ln>
      </dgm:spPr>
    </dgm:pt>
    <dgm:pt modelId="{0401E555-AA38-41C1-9130-8C18100AFD85}" type="pres">
      <dgm:prSet presAssocID="{4F79C09A-A70C-4FB4-8F71-8FE2E0883E92}" presName="sibTrans" presStyleCnt="0"/>
      <dgm:spPr/>
    </dgm:pt>
    <dgm:pt modelId="{55178B89-95CD-4B37-A947-501D52652FEE}" type="pres">
      <dgm:prSet presAssocID="{3F926239-4C04-4FC4-8212-4EB6C0B566A4}" presName="composite" presStyleCnt="0"/>
      <dgm:spPr/>
    </dgm:pt>
    <dgm:pt modelId="{E98F9074-62EE-409B-99B0-F7881FC37002}" type="pres">
      <dgm:prSet presAssocID="{3F926239-4C04-4FC4-8212-4EB6C0B566A4}" presName="rect1" presStyleLbl="trAlignAcc1" presStyleIdx="1" presStyleCnt="3">
        <dgm:presLayoutVars>
          <dgm:bulletEnabled val="1"/>
        </dgm:presLayoutVars>
      </dgm:prSet>
      <dgm:spPr/>
    </dgm:pt>
    <dgm:pt modelId="{AECF9B64-79F9-419B-ABF2-F39F93484383}" type="pres">
      <dgm:prSet presAssocID="{3F926239-4C04-4FC4-8212-4EB6C0B566A4}" presName="rect2" presStyleLbl="fgImgPlace1" presStyleIdx="1" presStyleCnt="3"/>
      <dgm:spPr>
        <a:blipFill rotWithShape="1">
          <a:blip xmlns:r="http://schemas.openxmlformats.org/officeDocument/2006/relationships" r:embed="rId1"/>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2D07A6FC-C88E-4477-A860-70B80875CC73}" type="pres">
      <dgm:prSet presAssocID="{F2683758-7FA9-40FF-B470-B18E6E31E523}" presName="sibTrans" presStyleCnt="0"/>
      <dgm:spPr/>
    </dgm:pt>
    <dgm:pt modelId="{ADA49077-A8A9-466E-8A6D-1FA660602EC5}" type="pres">
      <dgm:prSet presAssocID="{AE11656A-6F94-41F7-9E75-FF510656704D}" presName="composite" presStyleCnt="0"/>
      <dgm:spPr/>
    </dgm:pt>
    <dgm:pt modelId="{FD2AF118-3203-4A1A-B5AA-1B74D6EA03C6}" type="pres">
      <dgm:prSet presAssocID="{AE11656A-6F94-41F7-9E75-FF510656704D}" presName="rect1" presStyleLbl="trAlignAcc1" presStyleIdx="2" presStyleCnt="3">
        <dgm:presLayoutVars>
          <dgm:bulletEnabled val="1"/>
        </dgm:presLayoutVars>
      </dgm:prSet>
      <dgm:spPr/>
    </dgm:pt>
    <dgm:pt modelId="{26A5F611-B79C-4AF3-9F00-A2448598109F}" type="pres">
      <dgm:prSet presAssocID="{AE11656A-6F94-41F7-9E75-FF510656704D}" presName="rect2"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solidFill>
            <a:schemeClr val="tx1"/>
          </a:solidFill>
        </a:ln>
      </dgm:spPr>
    </dgm:pt>
  </dgm:ptLst>
  <dgm:cxnLst>
    <dgm:cxn modelId="{E8A19E47-883F-49BF-A237-8EFE87D6F979}" type="presOf" srcId="{7F96BD0D-143D-4040-BAC5-6CA0AF4F5C62}" destId="{FD0EA97C-D4C1-4FEB-BE2B-4F0CCD7E0285}" srcOrd="0" destOrd="0" presId="urn:microsoft.com/office/officeart/2008/layout/PictureStrips"/>
    <dgm:cxn modelId="{E0C2686D-40E1-42C4-A6EC-9E93EDE8C82A}" srcId="{7F96BD0D-143D-4040-BAC5-6CA0AF4F5C62}" destId="{AE11656A-6F94-41F7-9E75-FF510656704D}" srcOrd="2" destOrd="0" parTransId="{0A9DB905-23CC-411F-881C-7DCEFFEC0C90}" sibTransId="{810FA554-D7F9-436E-AFB5-C650D3CB8C33}"/>
    <dgm:cxn modelId="{1C997176-3E18-4BE2-A826-F7AF062B7ECB}" type="presOf" srcId="{3F926239-4C04-4FC4-8212-4EB6C0B566A4}" destId="{E98F9074-62EE-409B-99B0-F7881FC37002}" srcOrd="0" destOrd="0" presId="urn:microsoft.com/office/officeart/2008/layout/PictureStrips"/>
    <dgm:cxn modelId="{E391677C-6700-4AAD-9879-35DEEBEEDE03}" srcId="{7F96BD0D-143D-4040-BAC5-6CA0AF4F5C62}" destId="{CD348EF0-1E42-4509-A3BC-DFE0FDBF74E6}" srcOrd="0" destOrd="0" parTransId="{2EC0BB37-8083-4DCD-99C7-C9D0F248914A}" sibTransId="{4F79C09A-A70C-4FB4-8F71-8FE2E0883E92}"/>
    <dgm:cxn modelId="{0B1F6892-B0CF-4CB2-8197-48AC2DD5F000}" type="presOf" srcId="{CD348EF0-1E42-4509-A3BC-DFE0FDBF74E6}" destId="{038099CC-7AD0-42F7-930A-EF3096C7940E}" srcOrd="0" destOrd="0" presId="urn:microsoft.com/office/officeart/2008/layout/PictureStrips"/>
    <dgm:cxn modelId="{B4C825C9-78FA-42FC-9BCD-32AC5D38C4AF}" srcId="{7F96BD0D-143D-4040-BAC5-6CA0AF4F5C62}" destId="{3F926239-4C04-4FC4-8212-4EB6C0B566A4}" srcOrd="1" destOrd="0" parTransId="{D3694246-4020-4831-A483-149019FFB19A}" sibTransId="{F2683758-7FA9-40FF-B470-B18E6E31E523}"/>
    <dgm:cxn modelId="{AA54D8D7-C7D3-49F4-A51F-81C62B973600}" type="presOf" srcId="{AE11656A-6F94-41F7-9E75-FF510656704D}" destId="{FD2AF118-3203-4A1A-B5AA-1B74D6EA03C6}" srcOrd="0" destOrd="0" presId="urn:microsoft.com/office/officeart/2008/layout/PictureStrips"/>
    <dgm:cxn modelId="{BD43043D-5DC1-4FC2-A54C-136258EA4E37}" type="presParOf" srcId="{FD0EA97C-D4C1-4FEB-BE2B-4F0CCD7E0285}" destId="{7A13A269-59EC-4AC0-8A6C-C70CD59A94AF}" srcOrd="0" destOrd="0" presId="urn:microsoft.com/office/officeart/2008/layout/PictureStrips"/>
    <dgm:cxn modelId="{37CBCF15-DEB7-4B1B-9878-ABDDFAB7ABB8}" type="presParOf" srcId="{7A13A269-59EC-4AC0-8A6C-C70CD59A94AF}" destId="{038099CC-7AD0-42F7-930A-EF3096C7940E}" srcOrd="0" destOrd="0" presId="urn:microsoft.com/office/officeart/2008/layout/PictureStrips"/>
    <dgm:cxn modelId="{F6F43E86-15C7-49CD-A62F-415A93501567}" type="presParOf" srcId="{7A13A269-59EC-4AC0-8A6C-C70CD59A94AF}" destId="{2B72DE4B-64A6-4E73-8991-CA7D2B04032E}" srcOrd="1" destOrd="0" presId="urn:microsoft.com/office/officeart/2008/layout/PictureStrips"/>
    <dgm:cxn modelId="{82CC0AAC-2791-4660-BC6F-C85255CEC54A}" type="presParOf" srcId="{FD0EA97C-D4C1-4FEB-BE2B-4F0CCD7E0285}" destId="{0401E555-AA38-41C1-9130-8C18100AFD85}" srcOrd="1" destOrd="0" presId="urn:microsoft.com/office/officeart/2008/layout/PictureStrips"/>
    <dgm:cxn modelId="{F7D5E7DB-3797-41FC-9D5A-19F063749A03}" type="presParOf" srcId="{FD0EA97C-D4C1-4FEB-BE2B-4F0CCD7E0285}" destId="{55178B89-95CD-4B37-A947-501D52652FEE}" srcOrd="2" destOrd="0" presId="urn:microsoft.com/office/officeart/2008/layout/PictureStrips"/>
    <dgm:cxn modelId="{B560B4B6-7599-4630-AC56-3235597704A7}" type="presParOf" srcId="{55178B89-95CD-4B37-A947-501D52652FEE}" destId="{E98F9074-62EE-409B-99B0-F7881FC37002}" srcOrd="0" destOrd="0" presId="urn:microsoft.com/office/officeart/2008/layout/PictureStrips"/>
    <dgm:cxn modelId="{CF8B938A-12FE-4815-98A4-F84361F662F1}" type="presParOf" srcId="{55178B89-95CD-4B37-A947-501D52652FEE}" destId="{AECF9B64-79F9-419B-ABF2-F39F93484383}" srcOrd="1" destOrd="0" presId="urn:microsoft.com/office/officeart/2008/layout/PictureStrips"/>
    <dgm:cxn modelId="{65400022-490F-4CE5-9354-A3CB82B5F152}" type="presParOf" srcId="{FD0EA97C-D4C1-4FEB-BE2B-4F0CCD7E0285}" destId="{2D07A6FC-C88E-4477-A860-70B80875CC73}" srcOrd="3" destOrd="0" presId="urn:microsoft.com/office/officeart/2008/layout/PictureStrips"/>
    <dgm:cxn modelId="{017721E5-AAD0-463A-9009-DB1953247DD9}" type="presParOf" srcId="{FD0EA97C-D4C1-4FEB-BE2B-4F0CCD7E0285}" destId="{ADA49077-A8A9-466E-8A6D-1FA660602EC5}" srcOrd="4" destOrd="0" presId="urn:microsoft.com/office/officeart/2008/layout/PictureStrips"/>
    <dgm:cxn modelId="{3C0460AB-4B20-4B46-835E-E66A8A1CA28C}" type="presParOf" srcId="{ADA49077-A8A9-466E-8A6D-1FA660602EC5}" destId="{FD2AF118-3203-4A1A-B5AA-1B74D6EA03C6}" srcOrd="0" destOrd="0" presId="urn:microsoft.com/office/officeart/2008/layout/PictureStrips"/>
    <dgm:cxn modelId="{00CC8AA9-209C-4093-B15D-D9FF4AEE406E}" type="presParOf" srcId="{ADA49077-A8A9-466E-8A6D-1FA660602EC5}" destId="{26A5F611-B79C-4AF3-9F00-A2448598109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79CDD8-DCFF-45E3-B257-6589295EA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DF0C6-123F-45CD-8A06-DFC2D0269F38}">
      <dgm:prSet/>
      <dgm:spPr>
        <a:solidFill>
          <a:srgbClr val="9FAFBB"/>
        </a:solidFill>
        <a:effectLst>
          <a:outerShdw blurRad="50800" dist="38100" dir="2700000" algn="tl" rotWithShape="0">
            <a:prstClr val="black">
              <a:alpha val="40000"/>
            </a:prstClr>
          </a:outerShdw>
        </a:effectLst>
      </dgm:spPr>
      <dgm:t>
        <a:bodyPr/>
        <a:lstStyle/>
        <a:p>
          <a:pPr rtl="0"/>
          <a:endParaRPr lang="en-US" dirty="0"/>
        </a:p>
      </dgm:t>
    </dgm:pt>
    <dgm:pt modelId="{31DDA14B-4811-45E7-8893-2F06BCC88E97}" type="parTrans" cxnId="{B3F17689-82BA-438B-92BF-B8E744E63C53}">
      <dgm:prSet/>
      <dgm:spPr/>
      <dgm:t>
        <a:bodyPr/>
        <a:lstStyle/>
        <a:p>
          <a:endParaRPr lang="en-US"/>
        </a:p>
      </dgm:t>
    </dgm:pt>
    <dgm:pt modelId="{16217268-A064-482A-B188-A72990E389C0}" type="sibTrans" cxnId="{B3F17689-82BA-438B-92BF-B8E744E63C53}">
      <dgm:prSet/>
      <dgm:spPr/>
      <dgm:t>
        <a:bodyPr/>
        <a:lstStyle/>
        <a:p>
          <a:endParaRPr lang="en-US"/>
        </a:p>
      </dgm:t>
    </dgm:pt>
    <dgm:pt modelId="{CF5B8FD3-04CB-435A-8F5D-78C761216257}">
      <dgm:prSet custT="1"/>
      <dgm:spPr/>
      <dgm:t>
        <a:bodyPr/>
        <a:lstStyle/>
        <a:p>
          <a:pPr rtl="0"/>
          <a:endParaRPr lang="en-US" sz="1200" dirty="0"/>
        </a:p>
      </dgm:t>
    </dgm:pt>
    <dgm:pt modelId="{C1F04F06-0027-427F-9C59-782EAABDEB91}" type="parTrans" cxnId="{AC4ADAC8-CF38-4BFE-94B6-5146B0D5F446}">
      <dgm:prSet/>
      <dgm:spPr/>
      <dgm:t>
        <a:bodyPr/>
        <a:lstStyle/>
        <a:p>
          <a:endParaRPr lang="en-US"/>
        </a:p>
      </dgm:t>
    </dgm:pt>
    <dgm:pt modelId="{34CA778D-3395-4AD4-9B31-64346A7476E9}" type="sibTrans" cxnId="{AC4ADAC8-CF38-4BFE-94B6-5146B0D5F446}">
      <dgm:prSet/>
      <dgm:spPr/>
      <dgm:t>
        <a:bodyPr/>
        <a:lstStyle/>
        <a:p>
          <a:endParaRPr lang="en-US"/>
        </a:p>
      </dgm:t>
    </dgm:pt>
    <dgm:pt modelId="{C6B13319-2C35-4190-8262-8D4164D816E7}" type="pres">
      <dgm:prSet presAssocID="{8479CDD8-DCFF-45E3-B257-6589295EA1A0}" presName="linear" presStyleCnt="0">
        <dgm:presLayoutVars>
          <dgm:animLvl val="lvl"/>
          <dgm:resizeHandles val="exact"/>
        </dgm:presLayoutVars>
      </dgm:prSet>
      <dgm:spPr/>
    </dgm:pt>
    <dgm:pt modelId="{A9084EDC-1B5D-49E1-9F07-105C619F53C9}" type="pres">
      <dgm:prSet presAssocID="{E4EDF0C6-123F-45CD-8A06-DFC2D0269F38}" presName="parentText" presStyleLbl="node1" presStyleIdx="0" presStyleCnt="1" custScaleY="50513" custLinFactY="-19063" custLinFactNeighborY="-100000">
        <dgm:presLayoutVars>
          <dgm:chMax val="0"/>
          <dgm:bulletEnabled val="1"/>
        </dgm:presLayoutVars>
      </dgm:prSet>
      <dgm:spPr/>
    </dgm:pt>
    <dgm:pt modelId="{A564B689-DADF-49BE-A54D-BE232218D3D6}" type="pres">
      <dgm:prSet presAssocID="{E4EDF0C6-123F-45CD-8A06-DFC2D0269F38}" presName="childText" presStyleLbl="revTx" presStyleIdx="0" presStyleCnt="1" custScaleY="109507" custLinFactY="2915" custLinFactNeighborY="100000">
        <dgm:presLayoutVars>
          <dgm:bulletEnabled val="1"/>
        </dgm:presLayoutVars>
      </dgm:prSet>
      <dgm:spPr/>
    </dgm:pt>
  </dgm:ptLst>
  <dgm:cxnLst>
    <dgm:cxn modelId="{EDE5990A-DB00-4537-B522-01203A7FA291}" type="presOf" srcId="{8479CDD8-DCFF-45E3-B257-6589295EA1A0}" destId="{C6B13319-2C35-4190-8262-8D4164D816E7}" srcOrd="0" destOrd="0" presId="urn:microsoft.com/office/officeart/2005/8/layout/vList2"/>
    <dgm:cxn modelId="{B3F17689-82BA-438B-92BF-B8E744E63C53}" srcId="{8479CDD8-DCFF-45E3-B257-6589295EA1A0}" destId="{E4EDF0C6-123F-45CD-8A06-DFC2D0269F38}" srcOrd="0" destOrd="0" parTransId="{31DDA14B-4811-45E7-8893-2F06BCC88E97}" sibTransId="{16217268-A064-482A-B188-A72990E389C0}"/>
    <dgm:cxn modelId="{0185FCA7-E951-413D-8CFA-67BE4D1ABA6A}" type="presOf" srcId="{E4EDF0C6-123F-45CD-8A06-DFC2D0269F38}" destId="{A9084EDC-1B5D-49E1-9F07-105C619F53C9}" srcOrd="0" destOrd="0" presId="urn:microsoft.com/office/officeart/2005/8/layout/vList2"/>
    <dgm:cxn modelId="{BAD101C6-EC2B-4ECE-AD1D-0571484351E5}" type="presOf" srcId="{CF5B8FD3-04CB-435A-8F5D-78C761216257}" destId="{A564B689-DADF-49BE-A54D-BE232218D3D6}" srcOrd="0" destOrd="0" presId="urn:microsoft.com/office/officeart/2005/8/layout/vList2"/>
    <dgm:cxn modelId="{AC4ADAC8-CF38-4BFE-94B6-5146B0D5F446}" srcId="{E4EDF0C6-123F-45CD-8A06-DFC2D0269F38}" destId="{CF5B8FD3-04CB-435A-8F5D-78C761216257}" srcOrd="0" destOrd="0" parTransId="{C1F04F06-0027-427F-9C59-782EAABDEB91}" sibTransId="{34CA778D-3395-4AD4-9B31-64346A7476E9}"/>
    <dgm:cxn modelId="{32F22E11-1402-4F55-92CE-2700F07E0FAF}" type="presParOf" srcId="{C6B13319-2C35-4190-8262-8D4164D816E7}" destId="{A9084EDC-1B5D-49E1-9F07-105C619F53C9}" srcOrd="0" destOrd="0" presId="urn:microsoft.com/office/officeart/2005/8/layout/vList2"/>
    <dgm:cxn modelId="{6C6CACC3-A121-44BC-B2C1-05CD8F539632}" type="presParOf" srcId="{C6B13319-2C35-4190-8262-8D4164D816E7}" destId="{A564B689-DADF-49BE-A54D-BE232218D3D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DAD2E-A1D3-4B29-A244-1F6C29BD3FF6}">
      <dsp:nvSpPr>
        <dsp:cNvPr id="0" name=""/>
        <dsp:cNvSpPr/>
      </dsp:nvSpPr>
      <dsp:spPr>
        <a:xfrm>
          <a:off x="0" y="0"/>
          <a:ext cx="10865223" cy="1320317"/>
        </a:xfrm>
        <a:prstGeom prst="roundRect">
          <a:avLst>
            <a:gd name="adj" fmla="val 10000"/>
          </a:avLst>
        </a:prstGeom>
        <a:solidFill>
          <a:srgbClr val="C9DAB3"/>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528F319-6ED4-408D-9912-346A32AC5484}">
      <dsp:nvSpPr>
        <dsp:cNvPr id="0" name=""/>
        <dsp:cNvSpPr/>
      </dsp:nvSpPr>
      <dsp:spPr>
        <a:xfrm>
          <a:off x="810242" y="84721"/>
          <a:ext cx="3867362" cy="1200460"/>
        </a:xfrm>
        <a:prstGeom prst="roundRect">
          <a:avLst>
            <a:gd name="adj" fmla="val 1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08F837-4CCE-4EF7-A55A-7670CE298EC4}">
      <dsp:nvSpPr>
        <dsp:cNvPr id="0" name=""/>
        <dsp:cNvSpPr/>
      </dsp:nvSpPr>
      <dsp:spPr>
        <a:xfrm rot="10800000">
          <a:off x="335683" y="1334898"/>
          <a:ext cx="4853314" cy="3261437"/>
        </a:xfrm>
        <a:prstGeom prst="round2SameRect">
          <a:avLst>
            <a:gd name="adj1" fmla="val 10500"/>
            <a:gd name="adj2" fmla="val 0"/>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rtl="0">
            <a:lnSpc>
              <a:spcPct val="90000"/>
            </a:lnSpc>
            <a:spcBef>
              <a:spcPct val="0"/>
            </a:spcBef>
            <a:spcAft>
              <a:spcPct val="35000"/>
            </a:spcAft>
            <a:buNone/>
          </a:pPr>
          <a:endParaRPr lang="en-US" sz="6500" kern="1200" dirty="0"/>
        </a:p>
      </dsp:txBody>
      <dsp:txXfrm rot="10800000">
        <a:off x="435983" y="1334898"/>
        <a:ext cx="4652714" cy="3161137"/>
      </dsp:txXfrm>
    </dsp:sp>
    <dsp:sp modelId="{9AA3B630-C9A7-4276-AF54-A5B6698808B7}">
      <dsp:nvSpPr>
        <dsp:cNvPr id="0" name=""/>
        <dsp:cNvSpPr/>
      </dsp:nvSpPr>
      <dsp:spPr>
        <a:xfrm>
          <a:off x="6160260" y="106314"/>
          <a:ext cx="3867362" cy="1157264"/>
        </a:xfrm>
        <a:prstGeom prst="roundRect">
          <a:avLst>
            <a:gd name="adj" fmla="val 1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D05A3-9F6F-40EC-8189-E4A0D91540FE}">
      <dsp:nvSpPr>
        <dsp:cNvPr id="0" name=""/>
        <dsp:cNvSpPr/>
      </dsp:nvSpPr>
      <dsp:spPr>
        <a:xfrm rot="10800000">
          <a:off x="5685701" y="1334880"/>
          <a:ext cx="4853314" cy="3261461"/>
        </a:xfrm>
        <a:prstGeom prst="round2SameRect">
          <a:avLst>
            <a:gd name="adj1" fmla="val 10500"/>
            <a:gd name="adj2" fmla="val 0"/>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rtl="0">
            <a:lnSpc>
              <a:spcPct val="90000"/>
            </a:lnSpc>
            <a:spcBef>
              <a:spcPct val="0"/>
            </a:spcBef>
            <a:spcAft>
              <a:spcPct val="35000"/>
            </a:spcAft>
            <a:buNone/>
          </a:pPr>
          <a:endParaRPr lang="en-US" sz="6500" kern="1200" dirty="0"/>
        </a:p>
      </dsp:txBody>
      <dsp:txXfrm rot="10800000">
        <a:off x="5786002" y="1334880"/>
        <a:ext cx="4652712" cy="3161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62F0-155F-42BD-AA1D-7158A8782979}">
      <dsp:nvSpPr>
        <dsp:cNvPr id="0" name=""/>
        <dsp:cNvSpPr/>
      </dsp:nvSpPr>
      <dsp:spPr>
        <a:xfrm>
          <a:off x="0" y="2281"/>
          <a:ext cx="4895272" cy="580320"/>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chemeClr val="tx1"/>
            </a:solidFill>
          </a:endParaRPr>
        </a:p>
      </dsp:txBody>
      <dsp:txXfrm>
        <a:off x="28329" y="30610"/>
        <a:ext cx="4838614" cy="523662"/>
      </dsp:txXfrm>
    </dsp:sp>
    <dsp:sp modelId="{892AC0EE-54E3-464A-8841-8E3BAC162555}">
      <dsp:nvSpPr>
        <dsp:cNvPr id="0" name=""/>
        <dsp:cNvSpPr/>
      </dsp:nvSpPr>
      <dsp:spPr>
        <a:xfrm>
          <a:off x="0" y="582601"/>
          <a:ext cx="4895272"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582601"/>
        <a:ext cx="4895272" cy="1572165"/>
      </dsp:txXfrm>
    </dsp:sp>
    <dsp:sp modelId="{DB45ACEF-CA9F-47D1-9307-89149CC6AE5C}">
      <dsp:nvSpPr>
        <dsp:cNvPr id="0" name=""/>
        <dsp:cNvSpPr/>
      </dsp:nvSpPr>
      <dsp:spPr>
        <a:xfrm>
          <a:off x="0" y="2154766"/>
          <a:ext cx="4895272" cy="580320"/>
        </a:xfrm>
        <a:prstGeom prst="roundRect">
          <a:avLst/>
        </a:prstGeom>
        <a:solidFill>
          <a:srgbClr val="FEE3A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chemeClr val="tx1"/>
            </a:solidFill>
          </a:endParaRPr>
        </a:p>
      </dsp:txBody>
      <dsp:txXfrm>
        <a:off x="28329" y="2183095"/>
        <a:ext cx="4838614" cy="523662"/>
      </dsp:txXfrm>
    </dsp:sp>
    <dsp:sp modelId="{483248CC-BC54-4080-B11B-2BD709F0132A}">
      <dsp:nvSpPr>
        <dsp:cNvPr id="0" name=""/>
        <dsp:cNvSpPr/>
      </dsp:nvSpPr>
      <dsp:spPr>
        <a:xfrm>
          <a:off x="0" y="2735086"/>
          <a:ext cx="4895272"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2735086"/>
        <a:ext cx="4895272" cy="1572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62F0-155F-42BD-AA1D-7158A8782979}">
      <dsp:nvSpPr>
        <dsp:cNvPr id="0" name=""/>
        <dsp:cNvSpPr/>
      </dsp:nvSpPr>
      <dsp:spPr>
        <a:xfrm>
          <a:off x="0" y="0"/>
          <a:ext cx="4895272" cy="571697"/>
        </a:xfrm>
        <a:prstGeom prst="round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dirty="0">
            <a:solidFill>
              <a:schemeClr val="tx1"/>
            </a:solidFill>
          </a:endParaRPr>
        </a:p>
      </dsp:txBody>
      <dsp:txXfrm>
        <a:off x="27908" y="27908"/>
        <a:ext cx="4839456" cy="515881"/>
      </dsp:txXfrm>
    </dsp:sp>
    <dsp:sp modelId="{892AC0EE-54E3-464A-8841-8E3BAC162555}">
      <dsp:nvSpPr>
        <dsp:cNvPr id="0" name=""/>
        <dsp:cNvSpPr/>
      </dsp:nvSpPr>
      <dsp:spPr>
        <a:xfrm>
          <a:off x="0" y="632230"/>
          <a:ext cx="489527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632230"/>
        <a:ext cx="4895272" cy="1490400"/>
      </dsp:txXfrm>
    </dsp:sp>
    <dsp:sp modelId="{DB45ACEF-CA9F-47D1-9307-89149CC6AE5C}">
      <dsp:nvSpPr>
        <dsp:cNvPr id="0" name=""/>
        <dsp:cNvSpPr/>
      </dsp:nvSpPr>
      <dsp:spPr>
        <a:xfrm>
          <a:off x="0" y="2187552"/>
          <a:ext cx="4895272" cy="561600"/>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dirty="0">
            <a:solidFill>
              <a:schemeClr val="tx1"/>
            </a:solidFill>
          </a:endParaRPr>
        </a:p>
      </dsp:txBody>
      <dsp:txXfrm>
        <a:off x="27415" y="2214967"/>
        <a:ext cx="4840442" cy="506770"/>
      </dsp:txXfrm>
    </dsp:sp>
    <dsp:sp modelId="{483248CC-BC54-4080-B11B-2BD709F0132A}">
      <dsp:nvSpPr>
        <dsp:cNvPr id="0" name=""/>
        <dsp:cNvSpPr/>
      </dsp:nvSpPr>
      <dsp:spPr>
        <a:xfrm>
          <a:off x="0" y="2684230"/>
          <a:ext cx="489527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2684230"/>
        <a:ext cx="4895272" cy="1490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150C-7F0E-4DB2-B653-4F64CDD67516}">
      <dsp:nvSpPr>
        <dsp:cNvPr id="0" name=""/>
        <dsp:cNvSpPr/>
      </dsp:nvSpPr>
      <dsp:spPr>
        <a:xfrm>
          <a:off x="0" y="437602"/>
          <a:ext cx="11627979"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460" tIns="604012" rIns="902460" bIns="206248"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endParaRPr lang="en-US" sz="2900" kern="1200" dirty="0"/>
        </a:p>
      </dsp:txBody>
      <dsp:txXfrm>
        <a:off x="0" y="437602"/>
        <a:ext cx="11627979" cy="1644300"/>
      </dsp:txXfrm>
    </dsp:sp>
    <dsp:sp modelId="{D3767AF3-E3AA-4651-88A5-D7EF47EAD2C5}">
      <dsp:nvSpPr>
        <dsp:cNvPr id="0" name=""/>
        <dsp:cNvSpPr/>
      </dsp:nvSpPr>
      <dsp:spPr>
        <a:xfrm>
          <a:off x="1000500" y="3810"/>
          <a:ext cx="8139585" cy="856080"/>
        </a:xfrm>
        <a:prstGeom prst="round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7657" tIns="0" rIns="307657" bIns="0" numCol="1" spcCol="1270" anchor="ctr" anchorCtr="0">
          <a:noAutofit/>
        </a:bodyPr>
        <a:lstStyle/>
        <a:p>
          <a:pPr marL="0" lvl="0" indent="0" algn="l" defTabSz="1289050">
            <a:lnSpc>
              <a:spcPct val="90000"/>
            </a:lnSpc>
            <a:spcBef>
              <a:spcPct val="0"/>
            </a:spcBef>
            <a:spcAft>
              <a:spcPct val="35000"/>
            </a:spcAft>
            <a:buNone/>
          </a:pPr>
          <a:endParaRPr lang="en-US" sz="2900" kern="1200" dirty="0"/>
        </a:p>
      </dsp:txBody>
      <dsp:txXfrm>
        <a:off x="1042290" y="45600"/>
        <a:ext cx="8056005" cy="772500"/>
      </dsp:txXfrm>
    </dsp:sp>
    <dsp:sp modelId="{89347C89-A37A-4647-8E70-3A24E4C6C397}">
      <dsp:nvSpPr>
        <dsp:cNvPr id="0" name=""/>
        <dsp:cNvSpPr/>
      </dsp:nvSpPr>
      <dsp:spPr>
        <a:xfrm>
          <a:off x="0" y="2666542"/>
          <a:ext cx="11627979"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460" tIns="604012" rIns="902460" bIns="206248"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endParaRPr lang="en-US" sz="2900" kern="1200" dirty="0"/>
        </a:p>
      </dsp:txBody>
      <dsp:txXfrm>
        <a:off x="0" y="2666542"/>
        <a:ext cx="11627979" cy="1644300"/>
      </dsp:txXfrm>
    </dsp:sp>
    <dsp:sp modelId="{A4721A2B-D119-435E-BC43-3956A58907F0}">
      <dsp:nvSpPr>
        <dsp:cNvPr id="0" name=""/>
        <dsp:cNvSpPr/>
      </dsp:nvSpPr>
      <dsp:spPr>
        <a:xfrm>
          <a:off x="1000500" y="2232750"/>
          <a:ext cx="8139585" cy="856080"/>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7657" tIns="0" rIns="307657" bIns="0" numCol="1" spcCol="1270" anchor="ctr" anchorCtr="0">
          <a:noAutofit/>
        </a:bodyPr>
        <a:lstStyle/>
        <a:p>
          <a:pPr marL="0" lvl="0" indent="0" algn="l" defTabSz="1289050">
            <a:lnSpc>
              <a:spcPct val="90000"/>
            </a:lnSpc>
            <a:spcBef>
              <a:spcPct val="0"/>
            </a:spcBef>
            <a:spcAft>
              <a:spcPct val="35000"/>
            </a:spcAft>
            <a:buNone/>
          </a:pPr>
          <a:endParaRPr lang="en-US" sz="2900" kern="1200" dirty="0"/>
        </a:p>
      </dsp:txBody>
      <dsp:txXfrm>
        <a:off x="1042290" y="2274540"/>
        <a:ext cx="8056005" cy="77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30BD4-304E-4099-8681-521970133DF5}">
      <dsp:nvSpPr>
        <dsp:cNvPr id="0" name=""/>
        <dsp:cNvSpPr/>
      </dsp:nvSpPr>
      <dsp:spPr>
        <a:xfrm>
          <a:off x="5189148" y="2110962"/>
          <a:ext cx="3671360" cy="637178"/>
        </a:xfrm>
        <a:custGeom>
          <a:avLst/>
          <a:gdLst/>
          <a:ahLst/>
          <a:cxnLst/>
          <a:rect l="0" t="0" r="0" b="0"/>
          <a:pathLst>
            <a:path>
              <a:moveTo>
                <a:pt x="0" y="0"/>
              </a:moveTo>
              <a:lnTo>
                <a:pt x="0" y="318589"/>
              </a:lnTo>
              <a:lnTo>
                <a:pt x="3671360" y="318589"/>
              </a:lnTo>
              <a:lnTo>
                <a:pt x="3671360" y="637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A2DADA-B751-44F1-8E03-62988481F0D3}">
      <dsp:nvSpPr>
        <dsp:cNvPr id="0" name=""/>
        <dsp:cNvSpPr/>
      </dsp:nvSpPr>
      <dsp:spPr>
        <a:xfrm>
          <a:off x="5143428" y="2110962"/>
          <a:ext cx="91440" cy="637178"/>
        </a:xfrm>
        <a:custGeom>
          <a:avLst/>
          <a:gdLst/>
          <a:ahLst/>
          <a:cxnLst/>
          <a:rect l="0" t="0" r="0" b="0"/>
          <a:pathLst>
            <a:path>
              <a:moveTo>
                <a:pt x="45720" y="0"/>
              </a:moveTo>
              <a:lnTo>
                <a:pt x="45720" y="637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D28DE-3AC4-4B36-A0AB-3D4218011C4C}">
      <dsp:nvSpPr>
        <dsp:cNvPr id="0" name=""/>
        <dsp:cNvSpPr/>
      </dsp:nvSpPr>
      <dsp:spPr>
        <a:xfrm>
          <a:off x="1517787" y="2110962"/>
          <a:ext cx="3671360" cy="637178"/>
        </a:xfrm>
        <a:custGeom>
          <a:avLst/>
          <a:gdLst/>
          <a:ahLst/>
          <a:cxnLst/>
          <a:rect l="0" t="0" r="0" b="0"/>
          <a:pathLst>
            <a:path>
              <a:moveTo>
                <a:pt x="3671360" y="0"/>
              </a:moveTo>
              <a:lnTo>
                <a:pt x="3671360" y="318589"/>
              </a:lnTo>
              <a:lnTo>
                <a:pt x="0" y="318589"/>
              </a:lnTo>
              <a:lnTo>
                <a:pt x="0" y="637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56B12-CF51-4382-B46F-A5D59537BD72}">
      <dsp:nvSpPr>
        <dsp:cNvPr id="0" name=""/>
        <dsp:cNvSpPr/>
      </dsp:nvSpPr>
      <dsp:spPr>
        <a:xfrm>
          <a:off x="3243645" y="593871"/>
          <a:ext cx="3891004" cy="151709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a:outerShdw blurRad="50800" dist="762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43645" y="593871"/>
        <a:ext cx="3891004" cy="1517090"/>
      </dsp:txXfrm>
    </dsp:sp>
    <dsp:sp modelId="{C6D25F0D-344E-493B-BB7B-DC8A706121D3}">
      <dsp:nvSpPr>
        <dsp:cNvPr id="0" name=""/>
        <dsp:cNvSpPr/>
      </dsp:nvSpPr>
      <dsp:spPr>
        <a:xfrm>
          <a:off x="696" y="2748140"/>
          <a:ext cx="3034181" cy="2076654"/>
        </a:xfrm>
        <a:prstGeom prst="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762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96" y="2748140"/>
        <a:ext cx="3034181" cy="2076654"/>
      </dsp:txXfrm>
    </dsp:sp>
    <dsp:sp modelId="{76C699C4-88A0-41FB-86EC-7F6613EE7671}">
      <dsp:nvSpPr>
        <dsp:cNvPr id="0" name=""/>
        <dsp:cNvSpPr/>
      </dsp:nvSpPr>
      <dsp:spPr>
        <a:xfrm>
          <a:off x="3672057" y="2748140"/>
          <a:ext cx="3034181" cy="2076654"/>
        </a:xfrm>
        <a:prstGeom prst="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762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672057" y="2748140"/>
        <a:ext cx="3034181" cy="2076654"/>
      </dsp:txXfrm>
    </dsp:sp>
    <dsp:sp modelId="{8BAEF5F6-6292-4AFC-B9A8-F4FFC4C757B6}">
      <dsp:nvSpPr>
        <dsp:cNvPr id="0" name=""/>
        <dsp:cNvSpPr/>
      </dsp:nvSpPr>
      <dsp:spPr>
        <a:xfrm>
          <a:off x="7343417" y="2748140"/>
          <a:ext cx="3034181" cy="2076654"/>
        </a:xfrm>
        <a:prstGeom prst="rect">
          <a:avLst/>
        </a:prstGeom>
        <a:solidFill>
          <a:srgbClr val="FEE3A1"/>
        </a:solidFill>
        <a:ln w="12700" cap="flat" cmpd="sng" algn="ctr">
          <a:solidFill>
            <a:schemeClr val="lt1">
              <a:hueOff val="0"/>
              <a:satOff val="0"/>
              <a:lumOff val="0"/>
              <a:alphaOff val="0"/>
            </a:schemeClr>
          </a:solidFill>
          <a:prstDash val="solid"/>
          <a:miter lim="800000"/>
        </a:ln>
        <a:effectLst>
          <a:outerShdw blurRad="50800" dist="762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343417" y="2748140"/>
        <a:ext cx="3034181" cy="2076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99CC-7AD0-42F7-930A-EF3096C7940E}">
      <dsp:nvSpPr>
        <dsp:cNvPr id="0" name=""/>
        <dsp:cNvSpPr/>
      </dsp:nvSpPr>
      <dsp:spPr>
        <a:xfrm>
          <a:off x="211991" y="675248"/>
          <a:ext cx="5065364" cy="1582926"/>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211991" y="675248"/>
        <a:ext cx="5065364" cy="1582926"/>
      </dsp:txXfrm>
    </dsp:sp>
    <dsp:sp modelId="{2B72DE4B-64A6-4E73-8991-CA7D2B04032E}">
      <dsp:nvSpPr>
        <dsp:cNvPr id="0" name=""/>
        <dsp:cNvSpPr/>
      </dsp:nvSpPr>
      <dsp:spPr>
        <a:xfrm>
          <a:off x="934" y="446603"/>
          <a:ext cx="1108048" cy="1662072"/>
        </a:xfrm>
        <a:prstGeom prst="rect">
          <a:avLst/>
        </a:prstGeom>
        <a:solidFill>
          <a:schemeClr val="accent1">
            <a:tint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98F9074-62EE-409B-99B0-F7881FC37002}">
      <dsp:nvSpPr>
        <dsp:cNvPr id="0" name=""/>
        <dsp:cNvSpPr/>
      </dsp:nvSpPr>
      <dsp:spPr>
        <a:xfrm>
          <a:off x="5718242" y="675248"/>
          <a:ext cx="5065364" cy="1582926"/>
        </a:xfrm>
        <a:prstGeom prst="rect">
          <a:avLst/>
        </a:prstGeom>
        <a:solidFill>
          <a:srgbClr val="C9DAB3"/>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718242" y="675248"/>
        <a:ext cx="5065364" cy="1582926"/>
      </dsp:txXfrm>
    </dsp:sp>
    <dsp:sp modelId="{AECF9B64-79F9-419B-ABF2-F39F93484383}">
      <dsp:nvSpPr>
        <dsp:cNvPr id="0" name=""/>
        <dsp:cNvSpPr/>
      </dsp:nvSpPr>
      <dsp:spPr>
        <a:xfrm>
          <a:off x="5507185" y="446603"/>
          <a:ext cx="1108048" cy="1662072"/>
        </a:xfrm>
        <a:prstGeom prst="rect">
          <a:avLst/>
        </a:prstGeom>
        <a:blipFill rotWithShape="1">
          <a:blip xmlns:r="http://schemas.openxmlformats.org/officeDocument/2006/relationships" r:embed="rId1"/>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D2AF118-3203-4A1A-B5AA-1B74D6EA03C6}">
      <dsp:nvSpPr>
        <dsp:cNvPr id="0" name=""/>
        <dsp:cNvSpPr/>
      </dsp:nvSpPr>
      <dsp:spPr>
        <a:xfrm>
          <a:off x="2965117" y="2667976"/>
          <a:ext cx="5065364" cy="1582926"/>
        </a:xfrm>
        <a:prstGeom prst="rect">
          <a:avLst/>
        </a:prstGeom>
        <a:solidFill>
          <a:srgbClr val="FEE3A1"/>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2965117" y="2667976"/>
        <a:ext cx="5065364" cy="1582926"/>
      </dsp:txXfrm>
    </dsp:sp>
    <dsp:sp modelId="{26A5F611-B79C-4AF3-9F00-A2448598109F}">
      <dsp:nvSpPr>
        <dsp:cNvPr id="0" name=""/>
        <dsp:cNvSpPr/>
      </dsp:nvSpPr>
      <dsp:spPr>
        <a:xfrm>
          <a:off x="2754060" y="2439331"/>
          <a:ext cx="1108048" cy="16620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4EDC-1B5D-49E1-9F07-105C619F53C9}">
      <dsp:nvSpPr>
        <dsp:cNvPr id="0" name=""/>
        <dsp:cNvSpPr/>
      </dsp:nvSpPr>
      <dsp:spPr>
        <a:xfrm>
          <a:off x="0" y="1"/>
          <a:ext cx="6529517" cy="614642"/>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dirty="0"/>
        </a:p>
      </dsp:txBody>
      <dsp:txXfrm>
        <a:off x="30004" y="30005"/>
        <a:ext cx="6469509" cy="554634"/>
      </dsp:txXfrm>
    </dsp:sp>
    <dsp:sp modelId="{A564B689-DADF-49BE-A54D-BE232218D3D6}">
      <dsp:nvSpPr>
        <dsp:cNvPr id="0" name=""/>
        <dsp:cNvSpPr/>
      </dsp:nvSpPr>
      <dsp:spPr>
        <a:xfrm>
          <a:off x="0" y="3171178"/>
          <a:ext cx="6529517" cy="117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312"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dsp:txBody>
      <dsp:txXfrm>
        <a:off x="0" y="3171178"/>
        <a:ext cx="6529517" cy="117873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A8451-6F14-4205-81E1-3C7F0C9F6E1A}" type="datetimeFigureOut">
              <a:rPr lang="en-US" smtClean="0"/>
              <a:t>7/1/2025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9E12-38F7-4A2D-9D87-6800F1159171}" type="slidenum">
              <a:rPr lang="en-US" smtClean="0"/>
              <a:t>‹#›</a:t>
            </a:fld>
            <a:endParaRPr lang="en-US" dirty="0"/>
          </a:p>
        </p:txBody>
      </p:sp>
    </p:spTree>
    <p:extLst>
      <p:ext uri="{BB962C8B-B14F-4D97-AF65-F5344CB8AC3E}">
        <p14:creationId xmlns:p14="http://schemas.microsoft.com/office/powerpoint/2010/main" val="192301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8BB6B-ED36-4B50-A5C1-6054B9DD10F5}"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EC7D-5F0E-4606-BC11-C0829EA820FA}" type="slidenum">
              <a:rPr lang="en-US" smtClean="0"/>
              <a:t>‹#›</a:t>
            </a:fld>
            <a:endParaRPr lang="en-US" dirty="0"/>
          </a:p>
        </p:txBody>
      </p:sp>
    </p:spTree>
    <p:extLst>
      <p:ext uri="{BB962C8B-B14F-4D97-AF65-F5344CB8AC3E}">
        <p14:creationId xmlns:p14="http://schemas.microsoft.com/office/powerpoint/2010/main" val="42622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Content Placeholder 4"/>
          <p:cNvSpPr>
            <a:spLocks noGrp="1"/>
          </p:cNvSpPr>
          <p:nvPr>
            <p:ph sz="quarter" idx="10"/>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33"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34"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35"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36"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37"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38"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39"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40"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41"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42"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43"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44"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45"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6" name="Rectangle 5">
            <a:extLst>
              <a:ext uri="{FF2B5EF4-FFF2-40B4-BE49-F238E27FC236}">
                <a16:creationId xmlns:a16="http://schemas.microsoft.com/office/drawing/2014/main" id="{EEA2347D-2486-85D7-9E11-0B9BFF14302E}"/>
              </a:ext>
            </a:extLst>
          </p:cNvPr>
          <p:cNvSpPr/>
          <p:nvPr userDrawn="1"/>
        </p:nvSpPr>
        <p:spPr>
          <a:xfrm>
            <a:off x="9134475" y="279400"/>
            <a:ext cx="2803525" cy="8429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10;&#10;AI-generated content may be incorrect.">
            <a:extLst>
              <a:ext uri="{FF2B5EF4-FFF2-40B4-BE49-F238E27FC236}">
                <a16:creationId xmlns:a16="http://schemas.microsoft.com/office/drawing/2014/main" id="{80A52FDB-3468-71C2-8E16-9D5CB828FADD}"/>
              </a:ext>
            </a:extLst>
          </p:cNvPr>
          <p:cNvPicPr>
            <a:picLocks noChangeAspect="1"/>
          </p:cNvPicPr>
          <p:nvPr userDrawn="1"/>
        </p:nvPicPr>
        <p:blipFill>
          <a:blip r:embed="rId4"/>
          <a:stretch>
            <a:fillRect/>
          </a:stretch>
        </p:blipFill>
        <p:spPr>
          <a:xfrm>
            <a:off x="7858125" y="424326"/>
            <a:ext cx="3921344" cy="731373"/>
          </a:xfrm>
          <a:prstGeom prst="rect">
            <a:avLst/>
          </a:prstGeom>
        </p:spPr>
      </p:pic>
    </p:spTree>
    <p:custDataLst>
      <p:tags r:id="rId1"/>
    </p:custDataLst>
    <p:extLst>
      <p:ext uri="{BB962C8B-B14F-4D97-AF65-F5344CB8AC3E}">
        <p14:creationId xmlns:p14="http://schemas.microsoft.com/office/powerpoint/2010/main" val="188467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
        <p:nvSpPr>
          <p:cNvPr id="33"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4"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5"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6"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custDataLst>
      <p:tags r:id="rId1"/>
    </p:custDataLst>
    <p:extLst>
      <p:ext uri="{BB962C8B-B14F-4D97-AF65-F5344CB8AC3E}">
        <p14:creationId xmlns:p14="http://schemas.microsoft.com/office/powerpoint/2010/main" val="162142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115"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116"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117"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118"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119"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120"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121"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122"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123"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124"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125"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126"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127"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128"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129" name="Content Placeholder 4"/>
          <p:cNvSpPr>
            <a:spLocks noGrp="1"/>
          </p:cNvSpPr>
          <p:nvPr>
            <p:ph sz="quarter" idx="38"/>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0"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1"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4"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5"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6"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7"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8"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9"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1"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2"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E245377-1954-B5DE-688C-9931F28D8759}"/>
              </a:ext>
            </a:extLst>
          </p:cNvPr>
          <p:cNvSpPr/>
          <p:nvPr userDrawn="1"/>
        </p:nvSpPr>
        <p:spPr>
          <a:xfrm>
            <a:off x="371475" y="6013450"/>
            <a:ext cx="2219325" cy="6352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1E7AD346-97A4-226A-B2D3-4EFDB532AD93}"/>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35978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9912094"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1"/>
            <a:r>
              <a:rPr lang="en-US" dirty="0"/>
              <a:t>Second level</a:t>
            </a:r>
          </a:p>
        </p:txBody>
      </p:sp>
      <p:sp>
        <p:nvSpPr>
          <p:cNvPr id="5"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DC7F0D81-69B1-00A2-B120-E76A2FDD8C04}"/>
              </a:ext>
            </a:extLst>
          </p:cNvPr>
          <p:cNvSpPr/>
          <p:nvPr userDrawn="1"/>
        </p:nvSpPr>
        <p:spPr>
          <a:xfrm>
            <a:off x="371475" y="6013450"/>
            <a:ext cx="2219325" cy="6352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68BEF89D-17E2-4638-5EB7-C4170EAD67DD}"/>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6232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0" name="Text Placeholder 4"/>
          <p:cNvSpPr>
            <a:spLocks noGrp="1"/>
          </p:cNvSpPr>
          <p:nvPr>
            <p:ph type="body" sz="quarter" idx="38"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861AB55E-4222-5094-6A25-44401142655F}"/>
              </a:ext>
            </a:extLst>
          </p:cNvPr>
          <p:cNvSpPr/>
          <p:nvPr userDrawn="1"/>
        </p:nvSpPr>
        <p:spPr>
          <a:xfrm>
            <a:off x="371475" y="6013450"/>
            <a:ext cx="2219325" cy="6352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EB6BF8A8-06B1-7310-4713-80B74AA89581}"/>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32521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2"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60"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61"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1B6B479D-5A72-F773-0AAD-5ECA8B7F41F4}"/>
              </a:ext>
            </a:extLst>
          </p:cNvPr>
          <p:cNvSpPr/>
          <p:nvPr userDrawn="1"/>
        </p:nvSpPr>
        <p:spPr>
          <a:xfrm>
            <a:off x="371475" y="6013450"/>
            <a:ext cx="2219325" cy="6352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95CC131A-6058-D0B4-6A86-2F79B3A6D757}"/>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3808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37" name="Text Placeholder 4"/>
          <p:cNvSpPr>
            <a:spLocks noGrp="1"/>
          </p:cNvSpPr>
          <p:nvPr>
            <p:ph type="body" sz="quarter" idx="12"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1"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2C8C52B9-8B14-97B9-C4D3-858CFA58B85F}"/>
              </a:ext>
            </a:extLst>
          </p:cNvPr>
          <p:cNvSpPr/>
          <p:nvPr userDrawn="1"/>
        </p:nvSpPr>
        <p:spPr>
          <a:xfrm>
            <a:off x="371475" y="6013450"/>
            <a:ext cx="2219325" cy="6352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19E5A9CE-126C-17A6-9194-0B98D73CF9AA}"/>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9246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
        <p:nvSpPr>
          <p:cNvPr id="36"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1044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2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4.xml"/><Relationship Id="rId7" Type="http://schemas.openxmlformats.org/officeDocument/2006/relationships/image" Target="../media/image22.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3438" y="1787410"/>
            <a:ext cx="8483779" cy="1595892"/>
          </a:xfrm>
        </p:spPr>
        <p:txBody>
          <a:bodyPr/>
          <a:lstStyle/>
          <a:p>
            <a:r>
              <a:rPr lang="en-US" dirty="0"/>
              <a:t>Banking and Financial Services</a:t>
            </a:r>
          </a:p>
        </p:txBody>
      </p:sp>
      <p:sp>
        <p:nvSpPr>
          <p:cNvPr id="3" name="Subtitle 2"/>
          <p:cNvSpPr>
            <a:spLocks noGrp="1"/>
          </p:cNvSpPr>
          <p:nvPr>
            <p:ph type="subTitle" idx="1"/>
          </p:nvPr>
        </p:nvSpPr>
        <p:spPr>
          <a:xfrm>
            <a:off x="1" y="5852958"/>
            <a:ext cx="12192000" cy="931298"/>
          </a:xfrm>
        </p:spPr>
        <p:txBody>
          <a:bodyPr/>
          <a:lstStyle/>
          <a:p>
            <a:pPr lvl="0" algn="ctr">
              <a:lnSpc>
                <a:spcPct val="100000"/>
              </a:lnSpc>
              <a:spcBef>
                <a:spcPts val="0"/>
              </a:spcBef>
            </a:pPr>
            <a:r>
              <a:rPr lang="en-US" sz="1800" b="0" dirty="0">
                <a:solidFill>
                  <a:srgbClr val="FFFFFF"/>
                </a:solidFill>
                <a:latin typeface="Arial" panose="020B0604020202020204"/>
                <a:ea typeface="+mn-ea"/>
                <a:cs typeface="+mn-cs"/>
              </a:rPr>
              <a:t>Disclaimer: The information presented in this lesson does not constitute legal, tax, investment, financial, or other advice. This lesson is intended as an informational resource to assist you in identifying or exploring resources and options for managing your personal financial situation. </a:t>
            </a:r>
          </a:p>
        </p:txBody>
      </p:sp>
      <p:sp>
        <p:nvSpPr>
          <p:cNvPr id="4" name="Content Placeholder 3"/>
          <p:cNvSpPr>
            <a:spLocks noGrp="1"/>
          </p:cNvSpPr>
          <p:nvPr>
            <p:ph sz="quarter" idx="10"/>
          </p:nvPr>
        </p:nvSpPr>
        <p:spPr>
          <a:xfrm>
            <a:off x="773642" y="5143500"/>
            <a:ext cx="2892923" cy="241300"/>
          </a:xfrm>
        </p:spPr>
        <p:txBody>
          <a:bodyPr/>
          <a:lstStyle/>
          <a:p>
            <a:pPr marL="0" indent="0">
              <a:buNone/>
            </a:pPr>
            <a:r>
              <a:rPr lang="en-US" sz="1600" i="1" dirty="0"/>
              <a:t>(Updated June 2025)</a:t>
            </a:r>
          </a:p>
        </p:txBody>
      </p:sp>
      <p:sp>
        <p:nvSpPr>
          <p:cNvPr id="32" name="Oval 31">
            <a:extLst>
              <a:ext uri="{FF2B5EF4-FFF2-40B4-BE49-F238E27FC236}">
                <a16:creationId xmlns:a16="http://schemas.microsoft.com/office/drawing/2014/main" id="{26BA49BE-FC8E-74CD-FCAB-DC946E0B7C4A}"/>
              </a:ext>
            </a:extLst>
          </p:cNvPr>
          <p:cNvSpPr/>
          <p:nvPr/>
        </p:nvSpPr>
        <p:spPr>
          <a:xfrm>
            <a:off x="1523998" y="1914071"/>
            <a:ext cx="1324427" cy="1342570"/>
          </a:xfrm>
          <a:prstGeom prst="ellipse">
            <a:avLst/>
          </a:prstGeom>
          <a:solidFill>
            <a:srgbClr val="1C35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5" descr="Dollar with solid fill">
            <a:extLst>
              <a:ext uri="{FF2B5EF4-FFF2-40B4-BE49-F238E27FC236}">
                <a16:creationId xmlns:a16="http://schemas.microsoft.com/office/drawing/2014/main" id="{A3C11425-7A62-602B-6849-C6FA04920016}"/>
              </a:ext>
            </a:extLst>
          </p:cNvPr>
          <p:cNvPicPr>
            <a:picLocks noChangeAspect="1"/>
          </p:cNvPicPr>
          <p:nvPr/>
        </p:nvPicPr>
        <p:blipFill>
          <a:blip r:embed="rId2"/>
          <a:stretch>
            <a:fillRect/>
          </a:stretch>
        </p:blipFill>
        <p:spPr>
          <a:xfrm>
            <a:off x="1738843" y="2134105"/>
            <a:ext cx="914400" cy="914400"/>
          </a:xfrm>
          <a:prstGeom prst="rect">
            <a:avLst/>
          </a:prstGeom>
        </p:spPr>
      </p:pic>
    </p:spTree>
    <p:extLst>
      <p:ext uri="{BB962C8B-B14F-4D97-AF65-F5344CB8AC3E}">
        <p14:creationId xmlns:p14="http://schemas.microsoft.com/office/powerpoint/2010/main" val="336463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783219717"/>
              </p:ext>
            </p:extLst>
          </p:nvPr>
        </p:nvGraphicFramePr>
        <p:xfrm>
          <a:off x="1138500" y="719666"/>
          <a:ext cx="103782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Transactional Accounts</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4397830" y="1402449"/>
            <a:ext cx="3875314" cy="481466"/>
          </a:xfrm>
        </p:spPr>
        <p:txBody>
          <a:bodyPr/>
          <a:lstStyle/>
          <a:p>
            <a:pPr algn="ctr"/>
            <a:r>
              <a:rPr lang="en-US" b="1" dirty="0"/>
              <a:t>Transactional Accounts</a:t>
            </a:r>
          </a:p>
        </p:txBody>
      </p:sp>
      <p:sp>
        <p:nvSpPr>
          <p:cNvPr id="5" name="Text Placeholder 4"/>
          <p:cNvSpPr>
            <a:spLocks noGrp="1"/>
          </p:cNvSpPr>
          <p:nvPr>
            <p:ph type="body" sz="quarter" idx="11"/>
          </p:nvPr>
        </p:nvSpPr>
        <p:spPr>
          <a:xfrm>
            <a:off x="4413349" y="1919776"/>
            <a:ext cx="3875314" cy="826860"/>
          </a:xfrm>
        </p:spPr>
        <p:txBody>
          <a:bodyPr/>
          <a:lstStyle/>
          <a:p>
            <a:pPr marL="342900" indent="-342900">
              <a:buFont typeface="Arial" panose="020B0604020202020204" pitchFamily="34" charset="0"/>
              <a:buChar char="•"/>
            </a:pPr>
            <a:r>
              <a:rPr lang="en-US" sz="2000" dirty="0"/>
              <a:t>A checking or shared draft account</a:t>
            </a:r>
          </a:p>
        </p:txBody>
      </p:sp>
      <p:sp>
        <p:nvSpPr>
          <p:cNvPr id="6" name="Text Placeholder 5"/>
          <p:cNvSpPr>
            <a:spLocks noGrp="1"/>
          </p:cNvSpPr>
          <p:nvPr>
            <p:ph type="body" sz="quarter" idx="12"/>
          </p:nvPr>
        </p:nvSpPr>
        <p:spPr>
          <a:xfrm>
            <a:off x="1138501" y="3548817"/>
            <a:ext cx="3027100" cy="464340"/>
          </a:xfrm>
        </p:spPr>
        <p:txBody>
          <a:bodyPr/>
          <a:lstStyle/>
          <a:p>
            <a:pPr algn="ctr"/>
            <a:r>
              <a:rPr lang="en-US" sz="2400" b="1" dirty="0"/>
              <a:t>Deposits</a:t>
            </a:r>
          </a:p>
        </p:txBody>
      </p:sp>
      <p:sp>
        <p:nvSpPr>
          <p:cNvPr id="7" name="Text Placeholder 6"/>
          <p:cNvSpPr>
            <a:spLocks noGrp="1"/>
          </p:cNvSpPr>
          <p:nvPr>
            <p:ph type="body" sz="quarter" idx="13"/>
          </p:nvPr>
        </p:nvSpPr>
        <p:spPr>
          <a:xfrm>
            <a:off x="1266825" y="4182717"/>
            <a:ext cx="2898776" cy="926281"/>
          </a:xfrm>
        </p:spPr>
        <p:txBody>
          <a:bodyPr/>
          <a:lstStyle/>
          <a:p>
            <a:pPr marL="342900" indent="-342900">
              <a:buFont typeface="Arial" panose="020B0604020202020204" pitchFamily="34" charset="0"/>
              <a:buChar char="•"/>
            </a:pPr>
            <a:r>
              <a:rPr lang="en-US" sz="2000" dirty="0"/>
              <a:t>Take money to the bank, use an ATM, or direct deposit</a:t>
            </a:r>
          </a:p>
        </p:txBody>
      </p:sp>
      <p:sp>
        <p:nvSpPr>
          <p:cNvPr id="8" name="Text Placeholder 7"/>
          <p:cNvSpPr>
            <a:spLocks noGrp="1"/>
          </p:cNvSpPr>
          <p:nvPr>
            <p:ph type="body" sz="quarter" idx="14"/>
          </p:nvPr>
        </p:nvSpPr>
        <p:spPr>
          <a:xfrm>
            <a:off x="4809753" y="3556115"/>
            <a:ext cx="3082505" cy="390752"/>
          </a:xfrm>
        </p:spPr>
        <p:txBody>
          <a:bodyPr/>
          <a:lstStyle/>
          <a:p>
            <a:pPr algn="ctr"/>
            <a:r>
              <a:rPr lang="en-US" sz="2400" b="1" dirty="0"/>
              <a:t>Funds Availability</a:t>
            </a:r>
          </a:p>
        </p:txBody>
      </p:sp>
      <p:sp>
        <p:nvSpPr>
          <p:cNvPr id="9" name="Text Placeholder 8"/>
          <p:cNvSpPr>
            <a:spLocks noGrp="1"/>
          </p:cNvSpPr>
          <p:nvPr>
            <p:ph type="body" sz="quarter" idx="15"/>
          </p:nvPr>
        </p:nvSpPr>
        <p:spPr>
          <a:xfrm>
            <a:off x="4809753" y="4074564"/>
            <a:ext cx="3004867" cy="966147"/>
          </a:xfrm>
        </p:spPr>
        <p:txBody>
          <a:bodyPr/>
          <a:lstStyle/>
          <a:p>
            <a:pPr marL="457200" indent="-457200">
              <a:buFont typeface="Arial" panose="020B0604020202020204" pitchFamily="34" charset="0"/>
              <a:buChar char="•"/>
            </a:pPr>
            <a:r>
              <a:rPr lang="en-US" sz="2000" dirty="0"/>
              <a:t>Cash and electronic deposits available the same day </a:t>
            </a:r>
          </a:p>
          <a:p>
            <a:pPr marL="457200" indent="-457200">
              <a:buFont typeface="Arial" panose="020B0604020202020204" pitchFamily="34" charset="0"/>
              <a:buChar char="•"/>
            </a:pPr>
            <a:r>
              <a:rPr lang="en-US" sz="2000" dirty="0"/>
              <a:t>Check deposits vary </a:t>
            </a:r>
          </a:p>
        </p:txBody>
      </p:sp>
      <p:sp>
        <p:nvSpPr>
          <p:cNvPr id="10" name="Text Placeholder 9"/>
          <p:cNvSpPr>
            <a:spLocks noGrp="1"/>
          </p:cNvSpPr>
          <p:nvPr>
            <p:ph type="body" sz="quarter" idx="16"/>
          </p:nvPr>
        </p:nvSpPr>
        <p:spPr>
          <a:xfrm>
            <a:off x="8536410" y="3525478"/>
            <a:ext cx="2980386" cy="638175"/>
          </a:xfrm>
        </p:spPr>
        <p:txBody>
          <a:bodyPr/>
          <a:lstStyle/>
          <a:p>
            <a:pPr algn="ctr"/>
            <a:r>
              <a:rPr lang="en-US" sz="2400" b="1" dirty="0"/>
              <a:t>Withdrawals and Transfers</a:t>
            </a:r>
          </a:p>
        </p:txBody>
      </p:sp>
      <p:sp>
        <p:nvSpPr>
          <p:cNvPr id="11" name="Text Placeholder 10"/>
          <p:cNvSpPr>
            <a:spLocks noGrp="1"/>
          </p:cNvSpPr>
          <p:nvPr>
            <p:ph type="body" sz="quarter" idx="17"/>
          </p:nvPr>
        </p:nvSpPr>
        <p:spPr>
          <a:xfrm>
            <a:off x="8623718" y="4346799"/>
            <a:ext cx="2800581" cy="971503"/>
          </a:xfrm>
        </p:spPr>
        <p:txBody>
          <a:bodyPr/>
          <a:lstStyle/>
          <a:p>
            <a:pPr marL="457200" indent="-457200">
              <a:buFont typeface="Arial" panose="020B0604020202020204" pitchFamily="34" charset="0"/>
              <a:buChar char="•"/>
            </a:pPr>
            <a:r>
              <a:rPr lang="en-US" sz="2000" dirty="0"/>
              <a:t>Checks, ATM, debit card, electronic transfers</a:t>
            </a:r>
          </a:p>
        </p:txBody>
      </p:sp>
    </p:spTree>
    <p:extLst>
      <p:ext uri="{BB962C8B-B14F-4D97-AF65-F5344CB8AC3E}">
        <p14:creationId xmlns:p14="http://schemas.microsoft.com/office/powerpoint/2010/main" val="147809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p:cNvGraphicFramePr>
          <p:nvPr>
            <p:extLst>
              <p:ext uri="{D42A27DB-BD31-4B8C-83A1-F6EECF244321}">
                <p14:modId xmlns:p14="http://schemas.microsoft.com/office/powerpoint/2010/main" val="4119416914"/>
              </p:ext>
            </p:extLst>
          </p:nvPr>
        </p:nvGraphicFramePr>
        <p:xfrm>
          <a:off x="1084729" y="1295901"/>
          <a:ext cx="10784542" cy="4697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Smart Money Management</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2209800" y="1975256"/>
            <a:ext cx="4161503" cy="1579993"/>
          </a:xfrm>
        </p:spPr>
        <p:txBody>
          <a:bodyPr anchor="ctr"/>
          <a:lstStyle/>
          <a:p>
            <a:pPr algn="ctr"/>
            <a:r>
              <a:rPr lang="en-US" dirty="0"/>
              <a:t>Maintain a spreadsheet or online tracker</a:t>
            </a:r>
          </a:p>
        </p:txBody>
      </p:sp>
      <p:sp>
        <p:nvSpPr>
          <p:cNvPr id="5" name="Text Placeholder 4"/>
          <p:cNvSpPr>
            <a:spLocks noGrp="1"/>
          </p:cNvSpPr>
          <p:nvPr>
            <p:ph type="body" sz="quarter" idx="11"/>
          </p:nvPr>
        </p:nvSpPr>
        <p:spPr>
          <a:xfrm>
            <a:off x="7736014" y="1955800"/>
            <a:ext cx="4133257" cy="1588741"/>
          </a:xfrm>
        </p:spPr>
        <p:txBody>
          <a:bodyPr anchor="ctr"/>
          <a:lstStyle/>
          <a:p>
            <a:pPr algn="ctr"/>
            <a:r>
              <a:rPr lang="en-US" sz="2400" dirty="0"/>
              <a:t>Record all transactions</a:t>
            </a:r>
          </a:p>
        </p:txBody>
      </p:sp>
      <p:sp>
        <p:nvSpPr>
          <p:cNvPr id="7" name="Text Placeholder 6"/>
          <p:cNvSpPr>
            <a:spLocks noGrp="1"/>
          </p:cNvSpPr>
          <p:nvPr>
            <p:ph type="body" sz="quarter" idx="13"/>
          </p:nvPr>
        </p:nvSpPr>
        <p:spPr>
          <a:xfrm>
            <a:off x="4981561" y="3979300"/>
            <a:ext cx="4124339" cy="1570600"/>
          </a:xfrm>
        </p:spPr>
        <p:txBody>
          <a:bodyPr anchor="ctr"/>
          <a:lstStyle/>
          <a:p>
            <a:pPr algn="ctr"/>
            <a:r>
              <a:rPr lang="en-US" sz="2400" dirty="0"/>
              <a:t>Keep receipts and verify transactions</a:t>
            </a:r>
          </a:p>
        </p:txBody>
      </p:sp>
      <p:pic>
        <p:nvPicPr>
          <p:cNvPr id="29" name="Picture 28"/>
          <p:cNvPicPr>
            <a:picLocks noChangeAspect="1"/>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1084729" y="1743163"/>
            <a:ext cx="1125071" cy="1663426"/>
          </a:xfrm>
          <a:prstGeom prst="rect">
            <a:avLst/>
          </a:prstGeom>
          <a:ln w="12700">
            <a:solidFill>
              <a:schemeClr val="tx1"/>
            </a:solidFill>
            <a:miter lim="800000"/>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88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Consequences of Mismanagement</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371600" y="1210941"/>
            <a:ext cx="5394960" cy="4518025"/>
          </a:xfrm>
        </p:spPr>
        <p:txBody>
          <a:bodyPr/>
          <a:lstStyle/>
          <a:p>
            <a:pPr marL="91440" indent="-342900">
              <a:spcBef>
                <a:spcPts val="0"/>
              </a:spcBef>
              <a:buFont typeface="Arial" panose="020B0604020202020204" pitchFamily="34" charset="0"/>
              <a:buChar char="•"/>
            </a:pPr>
            <a:r>
              <a:rPr lang="en-US" sz="1800" dirty="0"/>
              <a:t>Overdraft fees</a:t>
            </a:r>
          </a:p>
          <a:p>
            <a:pPr marL="891540" lvl="1">
              <a:spcBef>
                <a:spcPts val="0"/>
              </a:spcBef>
              <a:buFont typeface="Arial" panose="020B0604020202020204" pitchFamily="34" charset="0"/>
              <a:buChar char="•"/>
            </a:pPr>
            <a:r>
              <a:rPr lang="en-US" sz="1800" dirty="0"/>
              <a:t>Spending more money than you have in your account</a:t>
            </a:r>
          </a:p>
          <a:p>
            <a:pPr marL="91440" indent="-342900">
              <a:spcBef>
                <a:spcPts val="0"/>
              </a:spcBef>
              <a:buFont typeface="Arial" panose="020B0604020202020204" pitchFamily="34" charset="0"/>
              <a:buChar char="•"/>
            </a:pPr>
            <a:r>
              <a:rPr lang="en-US" sz="1800" dirty="0"/>
              <a:t>Missing errors</a:t>
            </a:r>
          </a:p>
          <a:p>
            <a:pPr marL="891540" lvl="1">
              <a:spcBef>
                <a:spcPts val="0"/>
              </a:spcBef>
              <a:buFont typeface="Arial" panose="020B0604020202020204" pitchFamily="34" charset="0"/>
              <a:buChar char="•"/>
            </a:pPr>
            <a:r>
              <a:rPr lang="en-US" sz="1800" dirty="0"/>
              <a:t>Can affect account balance and might cause overdrawing from account</a:t>
            </a:r>
          </a:p>
          <a:p>
            <a:pPr marL="91440" indent="-342900">
              <a:spcBef>
                <a:spcPts val="0"/>
              </a:spcBef>
              <a:buFont typeface="Arial" panose="020B0604020202020204" pitchFamily="34" charset="0"/>
              <a:buChar char="•"/>
            </a:pPr>
            <a:r>
              <a:rPr lang="en-US" sz="1800" dirty="0"/>
              <a:t>Drop in credit score</a:t>
            </a:r>
          </a:p>
          <a:p>
            <a:pPr marL="822960" lvl="1">
              <a:spcBef>
                <a:spcPts val="0"/>
              </a:spcBef>
              <a:buFont typeface="Arial" panose="020B0604020202020204" pitchFamily="34" charset="0"/>
              <a:buChar char="•"/>
            </a:pPr>
            <a:r>
              <a:rPr lang="en-US" sz="1800" dirty="0"/>
              <a:t>Difficult to get loans or credit cards</a:t>
            </a:r>
            <a:endParaRPr lang="en-US" sz="1800" dirty="0">
              <a:solidFill>
                <a:srgbClr val="000000"/>
              </a:solidFill>
            </a:endParaRPr>
          </a:p>
          <a:p>
            <a:pPr marL="91440" indent="-347472">
              <a:spcBef>
                <a:spcPts val="0"/>
              </a:spcBef>
              <a:buFont typeface="Arial" panose="020B0604020202020204" pitchFamily="34" charset="0"/>
              <a:buChar char="•"/>
            </a:pPr>
            <a:r>
              <a:rPr lang="en-US" sz="1800" dirty="0">
                <a:solidFill>
                  <a:srgbClr val="000000"/>
                </a:solidFill>
              </a:rPr>
              <a:t>Risk of fraud or identity theft</a:t>
            </a:r>
          </a:p>
          <a:p>
            <a:pPr marL="822960" lvl="1">
              <a:spcBef>
                <a:spcPts val="0"/>
              </a:spcBef>
              <a:buFont typeface="Arial" panose="020B0604020202020204" pitchFamily="34" charset="0"/>
              <a:buChar char="•"/>
            </a:pPr>
            <a:r>
              <a:rPr lang="en-US" sz="1800" dirty="0">
                <a:solidFill>
                  <a:srgbClr val="000000"/>
                </a:solidFill>
              </a:rPr>
              <a:t>Could miss early warning signs and have to manage bigger issue later</a:t>
            </a:r>
            <a:endParaRPr lang="en-US" sz="1800" dirty="0"/>
          </a:p>
          <a:p>
            <a:pPr marL="91440" lvl="0" indent="-342900">
              <a:spcBef>
                <a:spcPts val="0"/>
              </a:spcBef>
              <a:buFont typeface="Arial" panose="020B0604020202020204" pitchFamily="34" charset="0"/>
              <a:buChar char="•"/>
            </a:pPr>
            <a:r>
              <a:rPr lang="en-US" sz="1800" dirty="0">
                <a:solidFill>
                  <a:srgbClr val="000000"/>
                </a:solidFill>
              </a:rPr>
              <a:t>Military-related consequences</a:t>
            </a:r>
          </a:p>
          <a:p>
            <a:pPr marL="822960" lvl="1">
              <a:spcBef>
                <a:spcPts val="0"/>
              </a:spcBef>
              <a:buFont typeface="Arial" panose="020B0604020202020204" pitchFamily="34" charset="0"/>
              <a:buChar char="•"/>
            </a:pPr>
            <a:r>
              <a:rPr lang="en-US" sz="1800" dirty="0">
                <a:solidFill>
                  <a:srgbClr val="000000"/>
                </a:solidFill>
              </a:rPr>
              <a:t>Potential disciplinary action, loss of orders, loss of security clearance</a:t>
            </a:r>
          </a:p>
          <a:p>
            <a:pPr marL="22860">
              <a:spcBef>
                <a:spcPts val="600"/>
              </a:spcBef>
              <a:buFont typeface="Arial" panose="020B0604020202020204" pitchFamily="34" charset="0"/>
              <a:buChar char="•"/>
            </a:pPr>
            <a:endParaRPr lang="en-US" sz="2200" dirty="0"/>
          </a:p>
        </p:txBody>
      </p:sp>
      <p:pic>
        <p:nvPicPr>
          <p:cNvPr id="26" name="Picture Placeholder 25" descr="Decorative Image" title="Decorative Image"/>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5089" t="16208" r="10360" b="11639"/>
          <a:stretch/>
        </p:blipFill>
        <p:spPr>
          <a:xfrm>
            <a:off x="7277751" y="1211130"/>
            <a:ext cx="3901607" cy="4517836"/>
          </a:xfrm>
        </p:spPr>
      </p:pic>
    </p:spTree>
    <p:extLst>
      <p:ext uri="{BB962C8B-B14F-4D97-AF65-F5344CB8AC3E}">
        <p14:creationId xmlns:p14="http://schemas.microsoft.com/office/powerpoint/2010/main" val="329761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281" y="1408853"/>
            <a:ext cx="6078239" cy="3968840"/>
          </a:xfrm>
          <a:prstGeom prst="rect">
            <a:avLst/>
          </a:prstGeom>
        </p:spPr>
      </p:pic>
      <p:sp>
        <p:nvSpPr>
          <p:cNvPr id="2" name="Title 1"/>
          <p:cNvSpPr>
            <a:spLocks noGrp="1"/>
          </p:cNvSpPr>
          <p:nvPr>
            <p:ph type="ctrTitle"/>
          </p:nvPr>
        </p:nvSpPr>
        <p:spPr>
          <a:xfrm>
            <a:off x="1281489" y="104399"/>
            <a:ext cx="10477500" cy="1264520"/>
          </a:xfrm>
        </p:spPr>
        <p:txBody>
          <a:bodyPr/>
          <a:lstStyle/>
          <a:p>
            <a:r>
              <a:rPr lang="en-US" dirty="0"/>
              <a:t>Activity – Consequences of Financial Mismanagement</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805239" y="2045213"/>
            <a:ext cx="4090611" cy="2589926"/>
          </a:xfrm>
        </p:spPr>
        <p:txBody>
          <a:bodyPr/>
          <a:lstStyle/>
          <a:p>
            <a:r>
              <a:rPr lang="en-US" b="1" dirty="0"/>
              <a:t>John Smith is an E-3. He consistently overdrafts his checking account and recently had his debit card declined when trying to make a purchase.</a:t>
            </a:r>
            <a:endParaRPr lang="en-US" dirty="0"/>
          </a:p>
        </p:txBody>
      </p:sp>
      <p:pic>
        <p:nvPicPr>
          <p:cNvPr id="43" name="Picture 42"/>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5615168" y="1743520"/>
            <a:ext cx="6113423" cy="3299505"/>
          </a:xfrm>
          <a:prstGeom prst="rect">
            <a:avLst/>
          </a:prstGeom>
        </p:spPr>
      </p:pic>
    </p:spTree>
    <p:extLst>
      <p:ext uri="{BB962C8B-B14F-4D97-AF65-F5344CB8AC3E}">
        <p14:creationId xmlns:p14="http://schemas.microsoft.com/office/powerpoint/2010/main" val="362020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174" y="1260908"/>
            <a:ext cx="3990522" cy="4446489"/>
          </a:xfrm>
          <a:prstGeom prst="rect">
            <a:avLst/>
          </a:prstGeom>
          <a:ln>
            <a:noFill/>
          </a:ln>
          <a:effectLst>
            <a:outerShdw blurRad="292100" dist="139700" dir="2700000" algn="tl" rotWithShape="0">
              <a:srgbClr val="333333">
                <a:alpha val="65000"/>
              </a:srgbClr>
            </a:outerShdw>
          </a:effectLst>
        </p:spPr>
      </p:pic>
      <p:graphicFrame>
        <p:nvGraphicFramePr>
          <p:cNvPr id="25" name="Diagram 24"/>
          <p:cNvGraphicFramePr/>
          <p:nvPr>
            <p:extLst>
              <p:ext uri="{D42A27DB-BD31-4B8C-83A1-F6EECF244321}">
                <p14:modId xmlns:p14="http://schemas.microsoft.com/office/powerpoint/2010/main" val="303948932"/>
              </p:ext>
            </p:extLst>
          </p:nvPr>
        </p:nvGraphicFramePr>
        <p:xfrm>
          <a:off x="553454" y="1260909"/>
          <a:ext cx="6529518" cy="4410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p:txBody>
          <a:bodyPr/>
          <a:lstStyle/>
          <a:p>
            <a:r>
              <a:rPr lang="en-US" dirty="0"/>
              <a:t>Additional Support and Assistance</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588568" y="1290405"/>
            <a:ext cx="3275509" cy="590550"/>
          </a:xfrm>
        </p:spPr>
        <p:txBody>
          <a:bodyPr anchor="ctr"/>
          <a:lstStyle/>
          <a:p>
            <a:r>
              <a:rPr lang="en-US" dirty="0"/>
              <a:t>Available Resources</a:t>
            </a:r>
          </a:p>
        </p:txBody>
      </p:sp>
      <p:sp>
        <p:nvSpPr>
          <p:cNvPr id="5" name="Text Placeholder 4"/>
          <p:cNvSpPr>
            <a:spLocks noGrp="1"/>
          </p:cNvSpPr>
          <p:nvPr>
            <p:ph type="body" sz="quarter" idx="11"/>
          </p:nvPr>
        </p:nvSpPr>
        <p:spPr>
          <a:xfrm>
            <a:off x="553454" y="2076447"/>
            <a:ext cx="6324412" cy="3491147"/>
          </a:xfrm>
        </p:spPr>
        <p:txBody>
          <a:bodyPr/>
          <a:lstStyle/>
          <a:p>
            <a:pPr marL="274320" lvl="1">
              <a:spcBef>
                <a:spcPts val="600"/>
              </a:spcBef>
              <a:spcAft>
                <a:spcPts val="600"/>
              </a:spcAft>
            </a:pPr>
            <a:r>
              <a:rPr lang="en-US" dirty="0"/>
              <a:t>Personal Financial Managers, Personal Financial Counselors, or Financial Readiness Program Specialists at your local military and family support center</a:t>
            </a:r>
          </a:p>
          <a:p>
            <a:pPr marL="274320" lvl="1">
              <a:spcBef>
                <a:spcPts val="600"/>
              </a:spcBef>
              <a:spcAft>
                <a:spcPts val="600"/>
              </a:spcAft>
            </a:pPr>
            <a:r>
              <a:rPr lang="en-US" dirty="0"/>
              <a:t>Command/Unit Financial </a:t>
            </a:r>
            <a:r>
              <a:rPr lang="en-US"/>
              <a:t>Specialist (USN</a:t>
            </a:r>
            <a:r>
              <a:rPr lang="en-US" dirty="0"/>
              <a:t>, USMC, USCG)</a:t>
            </a:r>
          </a:p>
          <a:p>
            <a:pPr marL="274320" lvl="1">
              <a:spcBef>
                <a:spcPts val="600"/>
              </a:spcBef>
              <a:spcAft>
                <a:spcPts val="600"/>
              </a:spcAft>
            </a:pPr>
            <a:r>
              <a:rPr lang="en-US" dirty="0"/>
              <a:t>Installation legal office</a:t>
            </a:r>
          </a:p>
          <a:p>
            <a:pPr marL="274320" lvl="1">
              <a:spcBef>
                <a:spcPts val="600"/>
              </a:spcBef>
              <a:spcAft>
                <a:spcPts val="600"/>
              </a:spcAft>
            </a:pPr>
            <a:r>
              <a:rPr lang="en-US" dirty="0"/>
              <a:t>Military aid and relief societies</a:t>
            </a:r>
          </a:p>
          <a:p>
            <a:endParaRPr lang="en-US" dirty="0"/>
          </a:p>
        </p:txBody>
      </p:sp>
    </p:spTree>
    <p:extLst>
      <p:ext uri="{BB962C8B-B14F-4D97-AF65-F5344CB8AC3E}">
        <p14:creationId xmlns:p14="http://schemas.microsoft.com/office/powerpoint/2010/main" val="118475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Diagonal Corner Rectangle 32"/>
          <p:cNvSpPr/>
          <p:nvPr/>
        </p:nvSpPr>
        <p:spPr>
          <a:xfrm>
            <a:off x="1288468" y="1350543"/>
            <a:ext cx="7173362" cy="685429"/>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4" name="Round Diagonal Corner Rectangle 33"/>
          <p:cNvSpPr/>
          <p:nvPr/>
        </p:nvSpPr>
        <p:spPr>
          <a:xfrm>
            <a:off x="1288463" y="2237792"/>
            <a:ext cx="7173362" cy="685429"/>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5" name="Round Diagonal Corner Rectangle 34"/>
          <p:cNvSpPr/>
          <p:nvPr/>
        </p:nvSpPr>
        <p:spPr>
          <a:xfrm>
            <a:off x="1288468" y="3124915"/>
            <a:ext cx="7173362" cy="685429"/>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6" name="Round Diagonal Corner Rectangle 35"/>
          <p:cNvSpPr/>
          <p:nvPr/>
        </p:nvSpPr>
        <p:spPr>
          <a:xfrm>
            <a:off x="1288468" y="4012289"/>
            <a:ext cx="7173362" cy="685429"/>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7" name="Round Diagonal Corner Rectangle 36"/>
          <p:cNvSpPr/>
          <p:nvPr/>
        </p:nvSpPr>
        <p:spPr>
          <a:xfrm>
            <a:off x="1288463" y="4899162"/>
            <a:ext cx="7173362" cy="685429"/>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ctrTitle"/>
          </p:nvPr>
        </p:nvSpPr>
        <p:spPr/>
        <p:txBody>
          <a:bodyPr/>
          <a:lstStyle/>
          <a:p>
            <a:r>
              <a:rPr lang="en-US" dirty="0"/>
              <a:t>Conclusion</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288467" y="1455832"/>
            <a:ext cx="7689272" cy="536355"/>
          </a:xfrm>
        </p:spPr>
        <p:txBody>
          <a:bodyPr anchor="ctr"/>
          <a:lstStyle/>
          <a:p>
            <a:pPr marL="0" indent="0">
              <a:buNone/>
            </a:pPr>
            <a:r>
              <a:rPr lang="en-US" sz="2400" dirty="0"/>
              <a:t>Financial Institutions</a:t>
            </a:r>
          </a:p>
        </p:txBody>
      </p:sp>
      <p:sp>
        <p:nvSpPr>
          <p:cNvPr id="20" name="Content Placeholder 19"/>
          <p:cNvSpPr>
            <a:spLocks noGrp="1"/>
          </p:cNvSpPr>
          <p:nvPr>
            <p:ph sz="quarter" idx="11"/>
          </p:nvPr>
        </p:nvSpPr>
        <p:spPr>
          <a:xfrm>
            <a:off x="1288467" y="2257080"/>
            <a:ext cx="7284357" cy="685554"/>
          </a:xfrm>
        </p:spPr>
        <p:txBody>
          <a:bodyPr anchor="ctr"/>
          <a:lstStyle/>
          <a:p>
            <a:pPr marL="0" indent="0">
              <a:buNone/>
            </a:pPr>
            <a:r>
              <a:rPr lang="en-US" sz="2400" dirty="0"/>
              <a:t>Banking Products and Services</a:t>
            </a:r>
          </a:p>
        </p:txBody>
      </p:sp>
      <p:sp>
        <p:nvSpPr>
          <p:cNvPr id="21" name="Content Placeholder 20"/>
          <p:cNvSpPr>
            <a:spLocks noGrp="1"/>
          </p:cNvSpPr>
          <p:nvPr>
            <p:ph sz="quarter" idx="12"/>
          </p:nvPr>
        </p:nvSpPr>
        <p:spPr>
          <a:xfrm>
            <a:off x="1288466" y="3222220"/>
            <a:ext cx="7173359" cy="533400"/>
          </a:xfrm>
        </p:spPr>
        <p:txBody>
          <a:bodyPr anchor="ctr"/>
          <a:lstStyle/>
          <a:p>
            <a:pPr marL="0" indent="0">
              <a:buNone/>
            </a:pPr>
            <a:r>
              <a:rPr lang="en-US" sz="2400" dirty="0"/>
              <a:t>Choosing a Financial Institution</a:t>
            </a:r>
          </a:p>
        </p:txBody>
      </p:sp>
      <p:sp>
        <p:nvSpPr>
          <p:cNvPr id="22" name="Content Placeholder 21"/>
          <p:cNvSpPr>
            <a:spLocks noGrp="1"/>
          </p:cNvSpPr>
          <p:nvPr>
            <p:ph sz="quarter" idx="13"/>
          </p:nvPr>
        </p:nvSpPr>
        <p:spPr>
          <a:xfrm>
            <a:off x="1288461" y="4118833"/>
            <a:ext cx="7689277" cy="533400"/>
          </a:xfrm>
        </p:spPr>
        <p:txBody>
          <a:bodyPr anchor="ctr"/>
          <a:lstStyle/>
          <a:p>
            <a:pPr marL="0" indent="0">
              <a:buNone/>
            </a:pPr>
            <a:r>
              <a:rPr lang="en-US" sz="2400" dirty="0"/>
              <a:t>Digital Banking</a:t>
            </a:r>
          </a:p>
        </p:txBody>
      </p:sp>
      <p:sp>
        <p:nvSpPr>
          <p:cNvPr id="23" name="Content Placeholder 22"/>
          <p:cNvSpPr>
            <a:spLocks noGrp="1"/>
          </p:cNvSpPr>
          <p:nvPr>
            <p:ph sz="quarter" idx="14"/>
          </p:nvPr>
        </p:nvSpPr>
        <p:spPr>
          <a:xfrm>
            <a:off x="1288460" y="5005614"/>
            <a:ext cx="7689277" cy="533400"/>
          </a:xfrm>
        </p:spPr>
        <p:txBody>
          <a:bodyPr anchor="ctr"/>
          <a:lstStyle/>
          <a:p>
            <a:pPr marL="0" indent="0">
              <a:buNone/>
            </a:pPr>
            <a:r>
              <a:rPr lang="en-US" sz="2400" dirty="0"/>
              <a:t>Smart Money Management</a:t>
            </a:r>
          </a:p>
        </p:txBody>
      </p:sp>
      <p:pic>
        <p:nvPicPr>
          <p:cNvPr id="38" name="Picture 37" descr="Decorative Image" title="Decorative 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47018">
            <a:off x="8730792" y="1973109"/>
            <a:ext cx="3252165" cy="2540302"/>
          </a:xfrm>
          <a:prstGeom prst="rect">
            <a:avLst/>
          </a:prstGeom>
        </p:spPr>
      </p:pic>
    </p:spTree>
    <p:extLst>
      <p:ext uri="{BB962C8B-B14F-4D97-AF65-F5344CB8AC3E}">
        <p14:creationId xmlns:p14="http://schemas.microsoft.com/office/powerpoint/2010/main" val="162337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Diagonal Corner Rectangle 32"/>
          <p:cNvSpPr/>
          <p:nvPr/>
        </p:nvSpPr>
        <p:spPr>
          <a:xfrm>
            <a:off x="1288467" y="1350543"/>
            <a:ext cx="7689277" cy="685429"/>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4" name="Round Diagonal Corner Rectangle 33"/>
          <p:cNvSpPr/>
          <p:nvPr/>
        </p:nvSpPr>
        <p:spPr>
          <a:xfrm>
            <a:off x="1288462" y="2237792"/>
            <a:ext cx="7689277" cy="685429"/>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5" name="Round Diagonal Corner Rectangle 34"/>
          <p:cNvSpPr/>
          <p:nvPr/>
        </p:nvSpPr>
        <p:spPr>
          <a:xfrm>
            <a:off x="1288467" y="3124915"/>
            <a:ext cx="7689277" cy="685429"/>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6" name="Round Diagonal Corner Rectangle 35"/>
          <p:cNvSpPr/>
          <p:nvPr/>
        </p:nvSpPr>
        <p:spPr>
          <a:xfrm>
            <a:off x="1288467" y="4012289"/>
            <a:ext cx="7689277" cy="685429"/>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7" name="Round Diagonal Corner Rectangle 36"/>
          <p:cNvSpPr/>
          <p:nvPr/>
        </p:nvSpPr>
        <p:spPr>
          <a:xfrm>
            <a:off x="1288462" y="4899162"/>
            <a:ext cx="7689277" cy="685429"/>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288467" y="1429996"/>
            <a:ext cx="7689272" cy="526523"/>
          </a:xfrm>
        </p:spPr>
        <p:txBody>
          <a:bodyPr anchor="ctr"/>
          <a:lstStyle/>
          <a:p>
            <a:pPr marL="0" indent="0">
              <a:buNone/>
            </a:pPr>
            <a:r>
              <a:rPr lang="en-US" sz="2400" dirty="0"/>
              <a:t>Financial Institutions</a:t>
            </a:r>
          </a:p>
        </p:txBody>
      </p:sp>
      <p:sp>
        <p:nvSpPr>
          <p:cNvPr id="20" name="Content Placeholder 19"/>
          <p:cNvSpPr>
            <a:spLocks noGrp="1"/>
          </p:cNvSpPr>
          <p:nvPr>
            <p:ph sz="quarter" idx="11"/>
          </p:nvPr>
        </p:nvSpPr>
        <p:spPr>
          <a:xfrm>
            <a:off x="1288467" y="2257080"/>
            <a:ext cx="7284357" cy="685554"/>
          </a:xfrm>
        </p:spPr>
        <p:txBody>
          <a:bodyPr anchor="ctr"/>
          <a:lstStyle/>
          <a:p>
            <a:pPr marL="0" indent="0">
              <a:buNone/>
            </a:pPr>
            <a:r>
              <a:rPr lang="en-US" sz="2400" dirty="0"/>
              <a:t>Banking Products and Services</a:t>
            </a:r>
          </a:p>
        </p:txBody>
      </p:sp>
      <p:sp>
        <p:nvSpPr>
          <p:cNvPr id="21" name="Content Placeholder 20"/>
          <p:cNvSpPr>
            <a:spLocks noGrp="1"/>
          </p:cNvSpPr>
          <p:nvPr>
            <p:ph sz="quarter" idx="12"/>
          </p:nvPr>
        </p:nvSpPr>
        <p:spPr>
          <a:xfrm>
            <a:off x="1288466" y="3212388"/>
            <a:ext cx="7689277" cy="533400"/>
          </a:xfrm>
        </p:spPr>
        <p:txBody>
          <a:bodyPr anchor="ctr"/>
          <a:lstStyle/>
          <a:p>
            <a:pPr marL="0" indent="0">
              <a:buNone/>
            </a:pPr>
            <a:r>
              <a:rPr lang="en-US" sz="2400" dirty="0"/>
              <a:t>Choosing a Financial Institution</a:t>
            </a:r>
          </a:p>
        </p:txBody>
      </p:sp>
      <p:sp>
        <p:nvSpPr>
          <p:cNvPr id="22" name="Content Placeholder 21"/>
          <p:cNvSpPr>
            <a:spLocks noGrp="1"/>
          </p:cNvSpPr>
          <p:nvPr>
            <p:ph sz="quarter" idx="13"/>
          </p:nvPr>
        </p:nvSpPr>
        <p:spPr>
          <a:xfrm>
            <a:off x="1288461" y="4109001"/>
            <a:ext cx="7689277" cy="533400"/>
          </a:xfrm>
        </p:spPr>
        <p:txBody>
          <a:bodyPr anchor="ctr"/>
          <a:lstStyle/>
          <a:p>
            <a:pPr marL="0" indent="0">
              <a:buNone/>
            </a:pPr>
            <a:r>
              <a:rPr lang="en-US" sz="2400" dirty="0"/>
              <a:t>Digital Banking</a:t>
            </a:r>
          </a:p>
        </p:txBody>
      </p:sp>
      <p:sp>
        <p:nvSpPr>
          <p:cNvPr id="23" name="Content Placeholder 22"/>
          <p:cNvSpPr>
            <a:spLocks noGrp="1"/>
          </p:cNvSpPr>
          <p:nvPr>
            <p:ph sz="quarter" idx="14"/>
          </p:nvPr>
        </p:nvSpPr>
        <p:spPr>
          <a:xfrm>
            <a:off x="1288460" y="5005614"/>
            <a:ext cx="7689277" cy="533400"/>
          </a:xfrm>
        </p:spPr>
        <p:txBody>
          <a:bodyPr anchor="ctr"/>
          <a:lstStyle/>
          <a:p>
            <a:pPr marL="0" indent="0">
              <a:buNone/>
            </a:pPr>
            <a:r>
              <a:rPr lang="en-US" sz="2400" dirty="0"/>
              <a:t>Smart Money Management</a:t>
            </a:r>
          </a:p>
        </p:txBody>
      </p:sp>
    </p:spTree>
    <p:extLst>
      <p:ext uri="{BB962C8B-B14F-4D97-AF65-F5344CB8AC3E}">
        <p14:creationId xmlns:p14="http://schemas.microsoft.com/office/powerpoint/2010/main" val="223701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Banking Term Match-up</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6235447" y="1225624"/>
            <a:ext cx="5674613" cy="4518025"/>
          </a:xfrm>
        </p:spPr>
        <p:txBody>
          <a:bodyPr/>
          <a:lstStyle/>
          <a:p>
            <a:pPr lvl="0">
              <a:lnSpc>
                <a:spcPct val="100000"/>
              </a:lnSpc>
              <a:spcBef>
                <a:spcPts val="0"/>
              </a:spcBef>
              <a:spcAft>
                <a:spcPts val="200"/>
              </a:spcAft>
            </a:pPr>
            <a:r>
              <a:rPr lang="en-US" sz="1800" b="1" dirty="0">
                <a:solidFill>
                  <a:srgbClr val="000000"/>
                </a:solidFill>
                <a:latin typeface="Arial" panose="020B0604020202020204"/>
                <a:ea typeface="+mn-ea"/>
                <a:cs typeface="+mn-cs"/>
              </a:rPr>
              <a:t>A. </a:t>
            </a:r>
            <a:r>
              <a:rPr lang="en-US" sz="1800" dirty="0">
                <a:solidFill>
                  <a:srgbClr val="000000"/>
                </a:solidFill>
                <a:latin typeface="Arial" panose="020B0604020202020204"/>
                <a:ea typeface="+mn-ea"/>
                <a:cs typeface="+mn-cs"/>
              </a:rPr>
              <a:t>This account typically allows unlimited deposits but the institution may limit the number of transfers per month.</a:t>
            </a:r>
          </a:p>
          <a:p>
            <a:pPr lvl="0">
              <a:lnSpc>
                <a:spcPct val="100000"/>
              </a:lnSpc>
              <a:spcBef>
                <a:spcPts val="0"/>
              </a:spcBef>
              <a:spcAft>
                <a:spcPts val="200"/>
              </a:spcAft>
            </a:pPr>
            <a:r>
              <a:rPr lang="en-US" sz="1800" b="1" dirty="0">
                <a:solidFill>
                  <a:srgbClr val="000000"/>
                </a:solidFill>
                <a:latin typeface="Arial" panose="020B0604020202020204"/>
                <a:ea typeface="+mn-ea"/>
                <a:cs typeface="+mn-cs"/>
              </a:rPr>
              <a:t>B. </a:t>
            </a:r>
            <a:r>
              <a:rPr lang="en-US" sz="1800" dirty="0">
                <a:solidFill>
                  <a:srgbClr val="000000"/>
                </a:solidFill>
                <a:latin typeface="Arial" panose="020B0604020202020204"/>
                <a:ea typeface="+mn-ea"/>
                <a:cs typeface="+mn-cs"/>
              </a:rPr>
              <a:t>The ability to access your bank account, check account balances, transfer money, and pay bills virtually.</a:t>
            </a:r>
          </a:p>
          <a:p>
            <a:pPr lvl="0">
              <a:lnSpc>
                <a:spcPct val="100000"/>
              </a:lnSpc>
              <a:spcBef>
                <a:spcPts val="0"/>
              </a:spcBef>
              <a:spcAft>
                <a:spcPts val="200"/>
              </a:spcAft>
            </a:pPr>
            <a:r>
              <a:rPr lang="en-US" sz="1800" b="1" dirty="0">
                <a:solidFill>
                  <a:srgbClr val="000000"/>
                </a:solidFill>
                <a:latin typeface="Arial" panose="020B0604020202020204"/>
                <a:ea typeface="+mn-ea"/>
                <a:cs typeface="+mn-cs"/>
              </a:rPr>
              <a:t>C. </a:t>
            </a:r>
            <a:r>
              <a:rPr lang="en-US" sz="1800" dirty="0">
                <a:solidFill>
                  <a:srgbClr val="000000"/>
                </a:solidFill>
                <a:latin typeface="Arial" panose="020B0604020202020204"/>
                <a:ea typeface="+mn-ea"/>
                <a:cs typeface="+mn-cs"/>
              </a:rPr>
              <a:t>Using an app to access your bank account information via your smartphone.</a:t>
            </a:r>
          </a:p>
          <a:p>
            <a:pPr lvl="0">
              <a:lnSpc>
                <a:spcPct val="100000"/>
              </a:lnSpc>
              <a:spcBef>
                <a:spcPts val="0"/>
              </a:spcBef>
              <a:spcAft>
                <a:spcPts val="200"/>
              </a:spcAft>
            </a:pPr>
            <a:r>
              <a:rPr lang="en-US" sz="1800" b="1" dirty="0">
                <a:solidFill>
                  <a:srgbClr val="000000"/>
                </a:solidFill>
                <a:latin typeface="Arial" panose="020B0604020202020204"/>
                <a:ea typeface="+mn-ea"/>
                <a:cs typeface="+mn-cs"/>
              </a:rPr>
              <a:t>D. </a:t>
            </a:r>
            <a:r>
              <a:rPr lang="en-US" sz="1800" dirty="0">
                <a:solidFill>
                  <a:srgbClr val="000000"/>
                </a:solidFill>
                <a:latin typeface="Arial" panose="020B0604020202020204"/>
                <a:ea typeface="+mn-ea"/>
                <a:cs typeface="+mn-cs"/>
              </a:rPr>
              <a:t>A not-for-profit organization owned by its members.</a:t>
            </a:r>
          </a:p>
          <a:p>
            <a:pPr lvl="0">
              <a:lnSpc>
                <a:spcPct val="100000"/>
              </a:lnSpc>
              <a:spcBef>
                <a:spcPts val="0"/>
              </a:spcBef>
              <a:spcAft>
                <a:spcPts val="200"/>
              </a:spcAft>
            </a:pPr>
            <a:r>
              <a:rPr lang="en-US" sz="1800" b="1" dirty="0">
                <a:solidFill>
                  <a:srgbClr val="000000"/>
                </a:solidFill>
                <a:latin typeface="Arial" panose="020B0604020202020204"/>
                <a:ea typeface="+mn-ea"/>
                <a:cs typeface="+mn-cs"/>
              </a:rPr>
              <a:t>E.  </a:t>
            </a:r>
            <a:r>
              <a:rPr lang="en-US" sz="1800" dirty="0">
                <a:solidFill>
                  <a:srgbClr val="000000"/>
                </a:solidFill>
                <a:latin typeface="Arial" panose="020B0604020202020204"/>
                <a:ea typeface="+mn-ea"/>
                <a:cs typeface="+mn-cs"/>
              </a:rPr>
              <a:t>When money is taken from a linked account and deposited into your checking account to cover a transaction amount larger than the balance.</a:t>
            </a:r>
          </a:p>
          <a:p>
            <a:pPr lvl="0">
              <a:lnSpc>
                <a:spcPct val="100000"/>
              </a:lnSpc>
              <a:spcBef>
                <a:spcPts val="0"/>
              </a:spcBef>
              <a:spcAft>
                <a:spcPts val="200"/>
              </a:spcAft>
            </a:pPr>
            <a:r>
              <a:rPr lang="en-US" sz="1800" b="1" dirty="0">
                <a:solidFill>
                  <a:srgbClr val="000000"/>
                </a:solidFill>
                <a:latin typeface="Arial" panose="020B0604020202020204"/>
                <a:ea typeface="+mn-ea"/>
                <a:cs typeface="+mn-cs"/>
              </a:rPr>
              <a:t>F. </a:t>
            </a:r>
            <a:r>
              <a:rPr lang="en-US" sz="1800" dirty="0">
                <a:solidFill>
                  <a:srgbClr val="000000"/>
                </a:solidFill>
                <a:latin typeface="Arial" panose="020B0604020202020204"/>
                <a:ea typeface="+mn-ea"/>
                <a:cs typeface="+mn-cs"/>
              </a:rPr>
              <a:t>Using a fake reader to capture account data stored in the magnetic strip of your banking cards.</a:t>
            </a:r>
          </a:p>
          <a:p>
            <a:pPr lvl="0">
              <a:lnSpc>
                <a:spcPct val="100000"/>
              </a:lnSpc>
              <a:spcBef>
                <a:spcPts val="0"/>
              </a:spcBef>
              <a:spcAft>
                <a:spcPts val="200"/>
              </a:spcAft>
            </a:pPr>
            <a:r>
              <a:rPr lang="en-US" sz="1800" b="1" dirty="0">
                <a:solidFill>
                  <a:srgbClr val="000000"/>
                </a:solidFill>
                <a:latin typeface="Arial" panose="020B0604020202020204"/>
                <a:ea typeface="+mn-ea"/>
                <a:cs typeface="+mn-cs"/>
              </a:rPr>
              <a:t>G. </a:t>
            </a:r>
            <a:r>
              <a:rPr lang="en-US" sz="1800" dirty="0">
                <a:solidFill>
                  <a:srgbClr val="000000"/>
                </a:solidFill>
                <a:latin typeface="Arial" panose="020B0604020202020204"/>
                <a:ea typeface="+mn-ea"/>
                <a:cs typeface="+mn-cs"/>
              </a:rPr>
              <a:t>Electronically transmitting a digital image of a check to your financial institution.</a:t>
            </a:r>
          </a:p>
        </p:txBody>
      </p:sp>
      <p:sp>
        <p:nvSpPr>
          <p:cNvPr id="5" name="Text Placeholder 4"/>
          <p:cNvSpPr>
            <a:spLocks noGrp="1"/>
          </p:cNvSpPr>
          <p:nvPr>
            <p:ph type="body" sz="quarter" idx="11"/>
          </p:nvPr>
        </p:nvSpPr>
        <p:spPr>
          <a:xfrm>
            <a:off x="731002" y="1233426"/>
            <a:ext cx="5504445" cy="4625643"/>
          </a:xfrm>
        </p:spPr>
        <p:txBody>
          <a:bodyPr/>
          <a:lstStyle/>
          <a:p>
            <a:pPr>
              <a:spcBef>
                <a:spcPts val="2000"/>
              </a:spcBef>
            </a:pPr>
            <a:r>
              <a:rPr lang="en-US" sz="2400" dirty="0"/>
              <a:t>1.___ Mobile Banking</a:t>
            </a:r>
          </a:p>
          <a:p>
            <a:pPr>
              <a:spcBef>
                <a:spcPts val="2000"/>
              </a:spcBef>
            </a:pPr>
            <a:r>
              <a:rPr lang="en-US" sz="2400" dirty="0"/>
              <a:t>2.___ Overdraft Protection</a:t>
            </a:r>
          </a:p>
          <a:p>
            <a:pPr>
              <a:spcBef>
                <a:spcPts val="2000"/>
              </a:spcBef>
            </a:pPr>
            <a:r>
              <a:rPr lang="en-US" sz="2400" dirty="0"/>
              <a:t>3.___ Credit Union</a:t>
            </a:r>
          </a:p>
          <a:p>
            <a:pPr>
              <a:spcBef>
                <a:spcPts val="2000"/>
              </a:spcBef>
            </a:pPr>
            <a:r>
              <a:rPr lang="en-US" sz="2400" dirty="0"/>
              <a:t>4.___ Skimming</a:t>
            </a:r>
          </a:p>
          <a:p>
            <a:pPr>
              <a:spcBef>
                <a:spcPts val="2000"/>
              </a:spcBef>
            </a:pPr>
            <a:r>
              <a:rPr lang="en-US" sz="2400" dirty="0"/>
              <a:t>5.___ Remote Deposit Capture</a:t>
            </a:r>
          </a:p>
          <a:p>
            <a:pPr>
              <a:spcBef>
                <a:spcPts val="2000"/>
              </a:spcBef>
            </a:pPr>
            <a:r>
              <a:rPr lang="en-US" sz="2400" dirty="0"/>
              <a:t>6.___ Savings Account</a:t>
            </a:r>
          </a:p>
          <a:p>
            <a:pPr>
              <a:spcBef>
                <a:spcPts val="2000"/>
              </a:spcBef>
            </a:pPr>
            <a:r>
              <a:rPr lang="en-US" sz="2400" dirty="0"/>
              <a:t>7.___ Online Banking</a:t>
            </a:r>
          </a:p>
        </p:txBody>
      </p:sp>
      <p:sp>
        <p:nvSpPr>
          <p:cNvPr id="6" name="Text Placeholder 5"/>
          <p:cNvSpPr>
            <a:spLocks noGrp="1"/>
          </p:cNvSpPr>
          <p:nvPr>
            <p:ph type="body" sz="quarter" idx="12"/>
          </p:nvPr>
        </p:nvSpPr>
        <p:spPr>
          <a:xfrm>
            <a:off x="1066674" y="1206259"/>
            <a:ext cx="523875" cy="458758"/>
          </a:xfrm>
        </p:spPr>
        <p:txBody>
          <a:bodyPr/>
          <a:lstStyle/>
          <a:p>
            <a:pPr algn="ctr"/>
            <a:r>
              <a:rPr lang="en-US" dirty="0"/>
              <a:t>C</a:t>
            </a:r>
          </a:p>
        </p:txBody>
      </p:sp>
      <p:sp>
        <p:nvSpPr>
          <p:cNvPr id="7" name="Text Placeholder 6"/>
          <p:cNvSpPr>
            <a:spLocks noGrp="1"/>
          </p:cNvSpPr>
          <p:nvPr>
            <p:ph type="body" sz="quarter" idx="13"/>
          </p:nvPr>
        </p:nvSpPr>
        <p:spPr>
          <a:xfrm>
            <a:off x="1073755" y="1786617"/>
            <a:ext cx="509712" cy="384536"/>
          </a:xfrm>
        </p:spPr>
        <p:txBody>
          <a:bodyPr/>
          <a:lstStyle/>
          <a:p>
            <a:pPr algn="ctr"/>
            <a:r>
              <a:rPr lang="en-US" dirty="0"/>
              <a:t>E</a:t>
            </a:r>
          </a:p>
        </p:txBody>
      </p:sp>
      <p:sp>
        <p:nvSpPr>
          <p:cNvPr id="8" name="Text Placeholder 7"/>
          <p:cNvSpPr>
            <a:spLocks noGrp="1"/>
          </p:cNvSpPr>
          <p:nvPr>
            <p:ph type="body" sz="quarter" idx="14"/>
          </p:nvPr>
        </p:nvSpPr>
        <p:spPr>
          <a:xfrm>
            <a:off x="1079374" y="2375973"/>
            <a:ext cx="498474" cy="455524"/>
          </a:xfrm>
        </p:spPr>
        <p:txBody>
          <a:bodyPr/>
          <a:lstStyle/>
          <a:p>
            <a:pPr algn="ctr"/>
            <a:r>
              <a:rPr lang="en-US" dirty="0"/>
              <a:t>D</a:t>
            </a:r>
          </a:p>
        </p:txBody>
      </p:sp>
      <p:sp>
        <p:nvSpPr>
          <p:cNvPr id="9" name="Text Placeholder 8"/>
          <p:cNvSpPr>
            <a:spLocks noGrp="1"/>
          </p:cNvSpPr>
          <p:nvPr>
            <p:ph type="body" sz="quarter" idx="15"/>
          </p:nvPr>
        </p:nvSpPr>
        <p:spPr>
          <a:xfrm>
            <a:off x="1079374" y="2946030"/>
            <a:ext cx="498474" cy="410087"/>
          </a:xfrm>
        </p:spPr>
        <p:txBody>
          <a:bodyPr/>
          <a:lstStyle/>
          <a:p>
            <a:pPr algn="ctr"/>
            <a:r>
              <a:rPr lang="en-US" dirty="0"/>
              <a:t>F</a:t>
            </a:r>
          </a:p>
        </p:txBody>
      </p:sp>
      <p:sp>
        <p:nvSpPr>
          <p:cNvPr id="10" name="Text Placeholder 9"/>
          <p:cNvSpPr>
            <a:spLocks noGrp="1"/>
          </p:cNvSpPr>
          <p:nvPr>
            <p:ph type="body" sz="quarter" idx="16"/>
          </p:nvPr>
        </p:nvSpPr>
        <p:spPr>
          <a:xfrm>
            <a:off x="1066674" y="3534448"/>
            <a:ext cx="523875" cy="425986"/>
          </a:xfrm>
        </p:spPr>
        <p:txBody>
          <a:bodyPr/>
          <a:lstStyle/>
          <a:p>
            <a:pPr algn="ctr"/>
            <a:r>
              <a:rPr lang="en-US" dirty="0"/>
              <a:t>G</a:t>
            </a:r>
          </a:p>
        </p:txBody>
      </p:sp>
      <p:sp>
        <p:nvSpPr>
          <p:cNvPr id="11" name="Text Placeholder 10"/>
          <p:cNvSpPr>
            <a:spLocks noGrp="1"/>
          </p:cNvSpPr>
          <p:nvPr>
            <p:ph type="body" sz="quarter" idx="17"/>
          </p:nvPr>
        </p:nvSpPr>
        <p:spPr>
          <a:xfrm>
            <a:off x="1088900" y="4123143"/>
            <a:ext cx="479422" cy="415926"/>
          </a:xfrm>
        </p:spPr>
        <p:txBody>
          <a:bodyPr/>
          <a:lstStyle/>
          <a:p>
            <a:pPr algn="ctr"/>
            <a:r>
              <a:rPr lang="en-US" dirty="0"/>
              <a:t>A</a:t>
            </a:r>
          </a:p>
        </p:txBody>
      </p:sp>
      <p:sp>
        <p:nvSpPr>
          <p:cNvPr id="12" name="Text Placeholder 11"/>
          <p:cNvSpPr>
            <a:spLocks noGrp="1"/>
          </p:cNvSpPr>
          <p:nvPr>
            <p:ph type="body" sz="quarter" idx="18"/>
          </p:nvPr>
        </p:nvSpPr>
        <p:spPr>
          <a:xfrm>
            <a:off x="1076200" y="4701778"/>
            <a:ext cx="504823" cy="403689"/>
          </a:xfrm>
        </p:spPr>
        <p:txBody>
          <a:bodyPr/>
          <a:lstStyle/>
          <a:p>
            <a:pPr algn="ctr"/>
            <a:r>
              <a:rPr lang="en-US" dirty="0"/>
              <a:t>B</a:t>
            </a:r>
          </a:p>
        </p:txBody>
      </p:sp>
    </p:spTree>
    <p:extLst>
      <p:ext uri="{BB962C8B-B14F-4D97-AF65-F5344CB8AC3E}">
        <p14:creationId xmlns:p14="http://schemas.microsoft.com/office/powerpoint/2010/main" val="11156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P spid="11"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1901515859"/>
              </p:ext>
            </p:extLst>
          </p:nvPr>
        </p:nvGraphicFramePr>
        <p:xfrm>
          <a:off x="959224" y="1210235"/>
          <a:ext cx="10865223" cy="438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Banks and Credit Unions</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299882" y="2628643"/>
            <a:ext cx="4825146" cy="472306"/>
          </a:xfrm>
        </p:spPr>
        <p:txBody>
          <a:bodyPr/>
          <a:lstStyle/>
          <a:p>
            <a:pPr algn="ctr"/>
            <a:r>
              <a:rPr lang="en-US" sz="2000" b="1" dirty="0"/>
              <a:t>Banks</a:t>
            </a:r>
          </a:p>
        </p:txBody>
      </p:sp>
      <p:sp>
        <p:nvSpPr>
          <p:cNvPr id="5" name="Text Placeholder 4"/>
          <p:cNvSpPr>
            <a:spLocks noGrp="1"/>
          </p:cNvSpPr>
          <p:nvPr>
            <p:ph type="body" sz="quarter" idx="11"/>
          </p:nvPr>
        </p:nvSpPr>
        <p:spPr>
          <a:xfrm>
            <a:off x="1371600" y="3155441"/>
            <a:ext cx="4753429" cy="2286539"/>
          </a:xfrm>
        </p:spPr>
        <p:txBody>
          <a:bodyPr/>
          <a:lstStyle/>
          <a:p>
            <a:pPr marL="285750" lvl="0" indent="-285750">
              <a:buFont typeface="Arial" panose="020B0604020202020204" pitchFamily="34" charset="0"/>
              <a:buChar char="•"/>
            </a:pPr>
            <a:r>
              <a:rPr lang="en-US" sz="1800" dirty="0"/>
              <a:t>For-profit institutions</a:t>
            </a:r>
          </a:p>
          <a:p>
            <a:pPr marL="285750" lvl="0" indent="-285750">
              <a:buFont typeface="Arial" panose="020B0604020202020204" pitchFamily="34" charset="0"/>
              <a:buChar char="•"/>
            </a:pPr>
            <a:r>
              <a:rPr lang="en-US" sz="1800" dirty="0"/>
              <a:t>Tend to be larger than credit unions and offer a wide variety of services</a:t>
            </a:r>
          </a:p>
          <a:p>
            <a:pPr marL="285750" lvl="0" indent="-285750">
              <a:buFont typeface="Arial" panose="020B0604020202020204" pitchFamily="34" charset="0"/>
              <a:buChar char="•"/>
            </a:pPr>
            <a:r>
              <a:rPr lang="en-US" sz="1800" dirty="0"/>
              <a:t>Generally charge higher interest rates on loans than credit unions and pay lower interest on deposit accounts</a:t>
            </a:r>
          </a:p>
          <a:p>
            <a:pPr marL="457200" indent="-457200">
              <a:buFont typeface="Arial" panose="020B0604020202020204" pitchFamily="34" charset="0"/>
              <a:buChar char="•"/>
            </a:pPr>
            <a:endParaRPr lang="en-US" dirty="0">
              <a:solidFill>
                <a:schemeClr val="bg1"/>
              </a:solidFill>
            </a:endParaRPr>
          </a:p>
        </p:txBody>
      </p:sp>
      <p:sp>
        <p:nvSpPr>
          <p:cNvPr id="6" name="Text Placeholder 5"/>
          <p:cNvSpPr>
            <a:spLocks noGrp="1"/>
          </p:cNvSpPr>
          <p:nvPr>
            <p:ph type="body" sz="quarter" idx="12"/>
          </p:nvPr>
        </p:nvSpPr>
        <p:spPr>
          <a:xfrm>
            <a:off x="6677104" y="2670811"/>
            <a:ext cx="4775200" cy="400104"/>
          </a:xfrm>
        </p:spPr>
        <p:txBody>
          <a:bodyPr/>
          <a:lstStyle/>
          <a:p>
            <a:pPr algn="ctr"/>
            <a:r>
              <a:rPr lang="en-US" sz="2000" b="1" dirty="0"/>
              <a:t>Credit Unions</a:t>
            </a:r>
          </a:p>
        </p:txBody>
      </p:sp>
      <p:sp>
        <p:nvSpPr>
          <p:cNvPr id="7" name="Text Placeholder 6"/>
          <p:cNvSpPr>
            <a:spLocks noGrp="1"/>
          </p:cNvSpPr>
          <p:nvPr>
            <p:ph type="body" sz="quarter" idx="13"/>
          </p:nvPr>
        </p:nvSpPr>
        <p:spPr>
          <a:xfrm>
            <a:off x="6658367" y="3150960"/>
            <a:ext cx="4789182" cy="2286538"/>
          </a:xfrm>
        </p:spPr>
        <p:txBody>
          <a:bodyPr/>
          <a:lstStyle/>
          <a:p>
            <a:pPr marL="285750" lvl="0" indent="-285750">
              <a:buFont typeface="Arial" panose="020B0604020202020204" pitchFamily="34" charset="0"/>
              <a:buChar char="•"/>
            </a:pPr>
            <a:r>
              <a:rPr lang="en-US" sz="1800" dirty="0"/>
              <a:t>Not-for-profit institutions</a:t>
            </a:r>
          </a:p>
          <a:p>
            <a:pPr marL="285750" lvl="0" indent="-285750">
              <a:buFont typeface="Arial" panose="020B0604020202020204" pitchFamily="34" charset="0"/>
              <a:buChar char="•"/>
            </a:pPr>
            <a:r>
              <a:rPr lang="en-US" sz="1800" dirty="0"/>
              <a:t>Members are required to be a part of a specific group for eligibility</a:t>
            </a:r>
          </a:p>
          <a:p>
            <a:pPr marL="285750" lvl="0" indent="-285750">
              <a:buFont typeface="Arial" panose="020B0604020202020204" pitchFamily="34" charset="0"/>
              <a:buChar char="•"/>
            </a:pPr>
            <a:r>
              <a:rPr lang="en-US" sz="1800" dirty="0"/>
              <a:t>Tend to be smaller than banks and may not offer as many services as a result</a:t>
            </a:r>
          </a:p>
          <a:p>
            <a:pPr marL="285750" lvl="0" indent="-285750">
              <a:buFont typeface="Arial" panose="020B0604020202020204" pitchFamily="34" charset="0"/>
              <a:buChar char="•"/>
            </a:pPr>
            <a:r>
              <a:rPr lang="en-US" sz="1800" dirty="0"/>
              <a:t>Generally charge lower interest rates on loans than banks and pay higher interest on deposit accounts</a:t>
            </a:r>
          </a:p>
          <a:p>
            <a:pPr marL="457200" indent="-457200">
              <a:buFont typeface="Arial" panose="020B0604020202020204" pitchFamily="34" charset="0"/>
              <a:buChar char="•"/>
            </a:pPr>
            <a:endParaRPr lang="en-US" dirty="0">
              <a:solidFill>
                <a:schemeClr val="bg1"/>
              </a:solidFill>
            </a:endParaRPr>
          </a:p>
        </p:txBody>
      </p:sp>
      <p:pic>
        <p:nvPicPr>
          <p:cNvPr id="26" name="Picture 25" descr="Bank PNG Transparent Images | PNG Al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850" y="1326680"/>
            <a:ext cx="1702297" cy="1101475"/>
          </a:xfrm>
          <a:prstGeom prst="rect">
            <a:avLst/>
          </a:prstGeom>
        </p:spPr>
      </p:pic>
      <p:pic>
        <p:nvPicPr>
          <p:cNvPr id="27" name="Picture 26" descr="Innovations Incubator - Blockchain Technology Research Innovations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9737" y="1316545"/>
            <a:ext cx="1763916" cy="1173884"/>
          </a:xfrm>
          <a:prstGeom prst="rect">
            <a:avLst/>
          </a:prstGeom>
        </p:spPr>
      </p:pic>
    </p:spTree>
    <p:extLst>
      <p:ext uri="{BB962C8B-B14F-4D97-AF65-F5344CB8AC3E}">
        <p14:creationId xmlns:p14="http://schemas.microsoft.com/office/powerpoint/2010/main" val="412054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415212" y="2586355"/>
            <a:ext cx="4338917" cy="2693045"/>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p:txBody>
      </p:sp>
      <p:sp>
        <p:nvSpPr>
          <p:cNvPr id="26" name="TextBox 25"/>
          <p:cNvSpPr txBox="1"/>
          <p:nvPr/>
        </p:nvSpPr>
        <p:spPr>
          <a:xfrm>
            <a:off x="1018605" y="2652736"/>
            <a:ext cx="4483084" cy="2693045"/>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7" name="Freeform 26"/>
          <p:cNvSpPr/>
          <p:nvPr/>
        </p:nvSpPr>
        <p:spPr>
          <a:xfrm>
            <a:off x="2297961" y="1361842"/>
            <a:ext cx="3376386" cy="1584350"/>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28" name="Freeform 27"/>
          <p:cNvSpPr/>
          <p:nvPr/>
        </p:nvSpPr>
        <p:spPr>
          <a:xfrm>
            <a:off x="8553647" y="1361396"/>
            <a:ext cx="3376386" cy="1584350"/>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C9DAB3"/>
          </a:solidFill>
          <a:ln w="127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121920" tIns="121920" rIns="121920" bIns="121920" numCol="1" spcCol="1270" anchor="ctr" anchorCtr="0">
            <a:noAutofit/>
          </a:bodyPr>
          <a:lstStyle/>
          <a:p>
            <a:pPr marL="0" marR="0" lvl="0" indent="0" algn="ctr" defTabSz="1422400" eaLnBrk="1" fontAlgn="base"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dirty="0">
              <a:ln>
                <a:noFill/>
              </a:ln>
              <a:solidFill>
                <a:srgbClr val="400080"/>
              </a:solidFill>
              <a:effectLst/>
              <a:uLnTx/>
              <a:uFillTx/>
              <a:latin typeface="Trebuchet MS"/>
              <a:ea typeface="+mn-ea"/>
              <a:cs typeface="+mn-cs"/>
            </a:endParaRPr>
          </a:p>
        </p:txBody>
      </p:sp>
      <p:sp>
        <p:nvSpPr>
          <p:cNvPr id="2" name="Title 1"/>
          <p:cNvSpPr>
            <a:spLocks noGrp="1"/>
          </p:cNvSpPr>
          <p:nvPr>
            <p:ph type="ctrTitle"/>
          </p:nvPr>
        </p:nvSpPr>
        <p:spPr/>
        <p:txBody>
          <a:bodyPr/>
          <a:lstStyle/>
          <a:p>
            <a:r>
              <a:rPr lang="en-US" dirty="0"/>
              <a:t>Types of Accounts</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2297961" y="1327644"/>
            <a:ext cx="3376386" cy="1618101"/>
          </a:xfrm>
        </p:spPr>
        <p:txBody>
          <a:bodyPr anchor="ctr"/>
          <a:lstStyle/>
          <a:p>
            <a:pPr algn="ctr"/>
            <a:r>
              <a:rPr lang="en-US" dirty="0"/>
              <a:t>Checking Accounts</a:t>
            </a:r>
          </a:p>
        </p:txBody>
      </p:sp>
      <p:sp>
        <p:nvSpPr>
          <p:cNvPr id="5" name="Text Placeholder 4"/>
          <p:cNvSpPr>
            <a:spLocks noGrp="1"/>
          </p:cNvSpPr>
          <p:nvPr>
            <p:ph type="body" sz="quarter" idx="11"/>
          </p:nvPr>
        </p:nvSpPr>
        <p:spPr>
          <a:xfrm>
            <a:off x="1018604" y="3237470"/>
            <a:ext cx="4338917" cy="2108312"/>
          </a:xfrm>
        </p:spPr>
        <p:txBody>
          <a:bodyPr/>
          <a:lstStyle/>
          <a:p>
            <a:pPr marL="571500" lvl="0" indent="-571500">
              <a:lnSpc>
                <a:spcPct val="100000"/>
              </a:lnSpc>
              <a:spcBef>
                <a:spcPts val="600"/>
              </a:spcBef>
              <a:spcAft>
                <a:spcPts val="600"/>
              </a:spcAft>
              <a:buFont typeface="Arial" panose="020B0604020202020204" pitchFamily="34" charset="0"/>
              <a:buChar char="•"/>
            </a:pPr>
            <a:r>
              <a:rPr lang="en-US" sz="2000" dirty="0">
                <a:solidFill>
                  <a:srgbClr val="000000"/>
                </a:solidFill>
              </a:rPr>
              <a:t>No limit on monthly transactions</a:t>
            </a:r>
          </a:p>
          <a:p>
            <a:pPr marL="571500" lvl="0" indent="-571500">
              <a:lnSpc>
                <a:spcPct val="100000"/>
              </a:lnSpc>
              <a:spcBef>
                <a:spcPts val="600"/>
              </a:spcBef>
              <a:spcAft>
                <a:spcPts val="600"/>
              </a:spcAft>
              <a:buFont typeface="Arial" panose="020B0604020202020204" pitchFamily="34" charset="0"/>
              <a:buChar char="•"/>
            </a:pPr>
            <a:r>
              <a:rPr lang="en-US" sz="2000" dirty="0">
                <a:solidFill>
                  <a:srgbClr val="000000"/>
                </a:solidFill>
              </a:rPr>
              <a:t>May require a minimum balance</a:t>
            </a:r>
          </a:p>
          <a:p>
            <a:pPr marL="571500" lvl="0" indent="-571500">
              <a:lnSpc>
                <a:spcPct val="100000"/>
              </a:lnSpc>
              <a:spcBef>
                <a:spcPts val="600"/>
              </a:spcBef>
              <a:spcAft>
                <a:spcPts val="600"/>
              </a:spcAft>
              <a:buFont typeface="Arial" panose="020B0604020202020204" pitchFamily="34" charset="0"/>
              <a:buChar char="•"/>
            </a:pPr>
            <a:r>
              <a:rPr lang="en-US" sz="2000" dirty="0">
                <a:solidFill>
                  <a:srgbClr val="000000"/>
                </a:solidFill>
              </a:rPr>
              <a:t>May offer overdraft protection</a:t>
            </a:r>
          </a:p>
          <a:p>
            <a:endParaRPr lang="en-US" dirty="0"/>
          </a:p>
        </p:txBody>
      </p:sp>
      <p:sp>
        <p:nvSpPr>
          <p:cNvPr id="6" name="Text Placeholder 5"/>
          <p:cNvSpPr>
            <a:spLocks noGrp="1"/>
          </p:cNvSpPr>
          <p:nvPr>
            <p:ph type="body" sz="quarter" idx="12"/>
          </p:nvPr>
        </p:nvSpPr>
        <p:spPr>
          <a:xfrm>
            <a:off x="8553648" y="1361842"/>
            <a:ext cx="3376386" cy="1550152"/>
          </a:xfrm>
        </p:spPr>
        <p:txBody>
          <a:bodyPr anchor="ctr"/>
          <a:lstStyle/>
          <a:p>
            <a:pPr algn="ctr"/>
            <a:r>
              <a:rPr lang="en-US" sz="2400" dirty="0"/>
              <a:t>Savings Accounts</a:t>
            </a:r>
          </a:p>
        </p:txBody>
      </p:sp>
      <p:sp>
        <p:nvSpPr>
          <p:cNvPr id="7" name="Text Placeholder 6"/>
          <p:cNvSpPr>
            <a:spLocks noGrp="1"/>
          </p:cNvSpPr>
          <p:nvPr>
            <p:ph type="body" sz="quarter" idx="13"/>
          </p:nvPr>
        </p:nvSpPr>
        <p:spPr>
          <a:xfrm>
            <a:off x="7451097" y="3236218"/>
            <a:ext cx="4303032" cy="2041986"/>
          </a:xfrm>
        </p:spPr>
        <p:txBody>
          <a:bodyPr/>
          <a:lstStyle/>
          <a:p>
            <a:pPr marL="571500" lvl="0" indent="-571500">
              <a:lnSpc>
                <a:spcPct val="100000"/>
              </a:lnSpc>
              <a:spcBef>
                <a:spcPts val="600"/>
              </a:spcBef>
              <a:spcAft>
                <a:spcPts val="600"/>
              </a:spcAft>
              <a:buFont typeface="Arial" panose="020B0604020202020204" pitchFamily="34" charset="0"/>
              <a:buChar char="•"/>
            </a:pPr>
            <a:r>
              <a:rPr lang="en-US" sz="2000" dirty="0">
                <a:solidFill>
                  <a:srgbClr val="000000"/>
                </a:solidFill>
              </a:rPr>
              <a:t>Higher interest rates</a:t>
            </a:r>
          </a:p>
          <a:p>
            <a:pPr marL="571500" lvl="0" indent="-571500">
              <a:lnSpc>
                <a:spcPct val="100000"/>
              </a:lnSpc>
              <a:spcBef>
                <a:spcPts val="600"/>
              </a:spcBef>
              <a:spcAft>
                <a:spcPts val="600"/>
              </a:spcAft>
              <a:buFont typeface="Arial" panose="020B0604020202020204" pitchFamily="34" charset="0"/>
              <a:buChar char="•"/>
            </a:pPr>
            <a:r>
              <a:rPr lang="en-US" sz="2000" dirty="0">
                <a:solidFill>
                  <a:srgbClr val="000000"/>
                </a:solidFill>
              </a:rPr>
              <a:t>Require minimum balance to earn interest and avoid maintenance fees</a:t>
            </a:r>
          </a:p>
          <a:p>
            <a:pPr marL="571500" lvl="0" indent="-571500">
              <a:lnSpc>
                <a:spcPct val="100000"/>
              </a:lnSpc>
              <a:spcBef>
                <a:spcPts val="600"/>
              </a:spcBef>
              <a:spcAft>
                <a:spcPts val="600"/>
              </a:spcAft>
              <a:buFont typeface="Arial" panose="020B0604020202020204" pitchFamily="34" charset="0"/>
              <a:buChar char="•"/>
            </a:pPr>
            <a:r>
              <a:rPr lang="en-US" sz="2000" dirty="0">
                <a:solidFill>
                  <a:srgbClr val="000000"/>
                </a:solidFill>
              </a:rPr>
              <a:t>Easy access to funds</a:t>
            </a:r>
          </a:p>
          <a:p>
            <a:endParaRPr lang="en-US" dirty="0"/>
          </a:p>
        </p:txBody>
      </p:sp>
      <p:pic>
        <p:nvPicPr>
          <p:cNvPr id="1026" name="Picture 2" descr="https://static.usaa.com/content/dam/digital/images/adv-art-what-is-a-checking-account-16x9.jpg.transform/articleBannerLar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54" y="1361842"/>
            <a:ext cx="1574073" cy="1584350"/>
          </a:xfrm>
          <a:prstGeom prst="rect">
            <a:avLst/>
          </a:prstGeom>
          <a:blipFill>
            <a:blip r:embed="rId3" cstate="email">
              <a:extLst>
                <a:ext uri="{28A0092B-C50C-407E-A947-70E740481C1C}">
                  <a14:useLocalDpi xmlns:a14="http://schemas.microsoft.com/office/drawing/2010/main"/>
                </a:ext>
              </a:extLst>
            </a:blip>
            <a:srcRect/>
            <a:stretch>
              <a:fillRect/>
            </a:stretch>
          </a:blipFill>
          <a:ln w="12700">
            <a:solidFill>
              <a:schemeClr val="lt1">
                <a:hueOff val="0"/>
                <a:satOff val="0"/>
                <a:lumOff val="0"/>
              </a:schemeClr>
            </a:solidFill>
            <a:miter lim="800000"/>
          </a:ln>
          <a:effectLst>
            <a:outerShdw blurRad="50800" dist="38100" dir="2700000" algn="tl" rotWithShape="0">
              <a:prstClr val="black">
                <a:alpha val="40000"/>
              </a:prstClr>
            </a:outerShdw>
          </a:effectLst>
        </p:spPr>
      </p:pic>
      <p:pic>
        <p:nvPicPr>
          <p:cNvPr id="1028" name="Picture 4" descr="https://content.usaa.com/mcontent/static_assets/Media/advice-finances-what-is-a-savings-account-wide-banner.jpg?cacheid=1177764407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624" y="1361842"/>
            <a:ext cx="1545855" cy="1584350"/>
          </a:xfrm>
          <a:prstGeom prst="rect">
            <a:avLst/>
          </a:prstGeom>
          <a:solidFill>
            <a:srgbClr val="C9DAB3"/>
          </a:solidFill>
          <a:ln w="127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313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1713429733"/>
              </p:ext>
            </p:extLst>
          </p:nvPr>
        </p:nvGraphicFramePr>
        <p:xfrm>
          <a:off x="1237129" y="1205345"/>
          <a:ext cx="4895273"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p:cNvGraphicFramePr/>
          <p:nvPr>
            <p:extLst>
              <p:ext uri="{D42A27DB-BD31-4B8C-83A1-F6EECF244321}">
                <p14:modId xmlns:p14="http://schemas.microsoft.com/office/powerpoint/2010/main" val="3467663770"/>
              </p:ext>
            </p:extLst>
          </p:nvPr>
        </p:nvGraphicFramePr>
        <p:xfrm>
          <a:off x="6714564" y="1205345"/>
          <a:ext cx="4895273" cy="4235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ctrTitle"/>
          </p:nvPr>
        </p:nvSpPr>
        <p:spPr/>
        <p:txBody>
          <a:bodyPr/>
          <a:lstStyle/>
          <a:p>
            <a:r>
              <a:rPr lang="en-US" dirty="0"/>
              <a:t>Products and Services</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237129" y="1199951"/>
            <a:ext cx="4895273" cy="608902"/>
          </a:xfrm>
        </p:spPr>
        <p:txBody>
          <a:bodyPr anchor="ctr"/>
          <a:lstStyle/>
          <a:p>
            <a:r>
              <a:rPr lang="en-US" dirty="0"/>
              <a:t>Deposit Products</a:t>
            </a:r>
          </a:p>
        </p:txBody>
      </p:sp>
      <p:sp>
        <p:nvSpPr>
          <p:cNvPr id="5" name="Text Placeholder 4"/>
          <p:cNvSpPr>
            <a:spLocks noGrp="1"/>
          </p:cNvSpPr>
          <p:nvPr>
            <p:ph type="body" sz="quarter" idx="11"/>
          </p:nvPr>
        </p:nvSpPr>
        <p:spPr>
          <a:xfrm>
            <a:off x="1258698" y="1886981"/>
            <a:ext cx="4895273" cy="1359780"/>
          </a:xfrm>
        </p:spPr>
        <p:txBody>
          <a:bodyPr/>
          <a:lstStyle/>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Checking Accounts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Savings Accounts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Money Market Accounts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Certificates of Deposits (CDs)</a:t>
            </a:r>
          </a:p>
          <a:p>
            <a:endParaRPr lang="en-US" dirty="0"/>
          </a:p>
        </p:txBody>
      </p:sp>
      <p:sp>
        <p:nvSpPr>
          <p:cNvPr id="6" name="Text Placeholder 5"/>
          <p:cNvSpPr>
            <a:spLocks noGrp="1"/>
          </p:cNvSpPr>
          <p:nvPr>
            <p:ph type="body" sz="quarter" idx="12"/>
          </p:nvPr>
        </p:nvSpPr>
        <p:spPr>
          <a:xfrm>
            <a:off x="1237129" y="3332074"/>
            <a:ext cx="4916842" cy="659583"/>
          </a:xfrm>
        </p:spPr>
        <p:txBody>
          <a:bodyPr anchor="ctr"/>
          <a:lstStyle/>
          <a:p>
            <a:r>
              <a:rPr lang="en-US" sz="2400" dirty="0"/>
              <a:t>Lending Products</a:t>
            </a:r>
          </a:p>
        </p:txBody>
      </p:sp>
      <p:sp>
        <p:nvSpPr>
          <p:cNvPr id="7" name="Text Placeholder 6"/>
          <p:cNvSpPr>
            <a:spLocks noGrp="1"/>
          </p:cNvSpPr>
          <p:nvPr>
            <p:ph type="body" sz="quarter" idx="13"/>
          </p:nvPr>
        </p:nvSpPr>
        <p:spPr>
          <a:xfrm>
            <a:off x="1371600" y="4024724"/>
            <a:ext cx="4760801" cy="1253033"/>
          </a:xfrm>
        </p:spPr>
        <p:txBody>
          <a:bodyPr/>
          <a:lstStyle/>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Auto Loans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Mortgage Loans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Personal Loans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Business Loans</a:t>
            </a:r>
          </a:p>
          <a:p>
            <a:pPr marL="457200" indent="-457200">
              <a:buFont typeface="Arial" panose="020B0604020202020204" pitchFamily="34" charset="0"/>
              <a:buChar char="•"/>
            </a:pPr>
            <a:endParaRPr lang="en-US" dirty="0"/>
          </a:p>
        </p:txBody>
      </p:sp>
      <p:sp>
        <p:nvSpPr>
          <p:cNvPr id="8" name="Text Placeholder 7"/>
          <p:cNvSpPr>
            <a:spLocks noGrp="1"/>
          </p:cNvSpPr>
          <p:nvPr>
            <p:ph type="body" sz="quarter" idx="14"/>
          </p:nvPr>
        </p:nvSpPr>
        <p:spPr>
          <a:xfrm>
            <a:off x="6725348" y="1114047"/>
            <a:ext cx="4873704" cy="772934"/>
          </a:xfrm>
        </p:spPr>
        <p:txBody>
          <a:bodyPr anchor="ctr"/>
          <a:lstStyle/>
          <a:p>
            <a:r>
              <a:rPr lang="en-US" sz="2400" dirty="0"/>
              <a:t>Investment Products</a:t>
            </a:r>
          </a:p>
        </p:txBody>
      </p:sp>
      <p:sp>
        <p:nvSpPr>
          <p:cNvPr id="9" name="Text Placeholder 8"/>
          <p:cNvSpPr>
            <a:spLocks noGrp="1"/>
          </p:cNvSpPr>
          <p:nvPr>
            <p:ph type="body" sz="quarter" idx="15"/>
          </p:nvPr>
        </p:nvSpPr>
        <p:spPr>
          <a:xfrm>
            <a:off x="6740247" y="1885685"/>
            <a:ext cx="4543449" cy="1400056"/>
          </a:xfrm>
        </p:spPr>
        <p:txBody>
          <a:bodyPr/>
          <a:lstStyle/>
          <a:p>
            <a:pPr marL="283464" lvl="0" indent="-283464">
              <a:lnSpc>
                <a:spcPct val="100000"/>
              </a:lnSpc>
              <a:spcBef>
                <a:spcPts val="0"/>
              </a:spcBef>
              <a:buFont typeface="Arial" panose="020B0604020202020204" pitchFamily="34" charset="0"/>
              <a:buChar char="•"/>
            </a:pPr>
            <a:r>
              <a:rPr lang="en-US" sz="2000" dirty="0"/>
              <a:t>Stocks</a:t>
            </a:r>
          </a:p>
          <a:p>
            <a:pPr marL="283464" lvl="0" indent="-283464">
              <a:lnSpc>
                <a:spcPct val="100000"/>
              </a:lnSpc>
              <a:spcBef>
                <a:spcPts val="0"/>
              </a:spcBef>
              <a:buFont typeface="Arial" panose="020B0604020202020204" pitchFamily="34" charset="0"/>
              <a:buChar char="•"/>
            </a:pPr>
            <a:r>
              <a:rPr lang="en-US" sz="2000" dirty="0"/>
              <a:t>Bonds</a:t>
            </a:r>
          </a:p>
          <a:p>
            <a:pPr marL="283464" lvl="0" indent="-283464">
              <a:lnSpc>
                <a:spcPct val="100000"/>
              </a:lnSpc>
              <a:spcBef>
                <a:spcPts val="0"/>
              </a:spcBef>
              <a:buFont typeface="Arial" panose="020B0604020202020204" pitchFamily="34" charset="0"/>
              <a:buChar char="•"/>
            </a:pPr>
            <a:r>
              <a:rPr lang="en-US" sz="2000" dirty="0"/>
              <a:t>Mutual Funds</a:t>
            </a:r>
          </a:p>
          <a:p>
            <a:pPr marL="283464" lvl="0" indent="-283464">
              <a:lnSpc>
                <a:spcPct val="100000"/>
              </a:lnSpc>
              <a:spcBef>
                <a:spcPts val="0"/>
              </a:spcBef>
              <a:buFont typeface="Arial" panose="020B0604020202020204" pitchFamily="34" charset="0"/>
              <a:buChar char="•"/>
            </a:pPr>
            <a:r>
              <a:rPr lang="en-US" sz="2000" dirty="0"/>
              <a:t>Retirement Accounts</a:t>
            </a:r>
          </a:p>
        </p:txBody>
      </p:sp>
      <p:sp>
        <p:nvSpPr>
          <p:cNvPr id="10" name="Text Placeholder 9"/>
          <p:cNvSpPr>
            <a:spLocks noGrp="1"/>
          </p:cNvSpPr>
          <p:nvPr>
            <p:ph type="body" sz="quarter" idx="16"/>
          </p:nvPr>
        </p:nvSpPr>
        <p:spPr>
          <a:xfrm>
            <a:off x="6736133" y="3495995"/>
            <a:ext cx="5026026" cy="459336"/>
          </a:xfrm>
        </p:spPr>
        <p:txBody>
          <a:bodyPr/>
          <a:lstStyle/>
          <a:p>
            <a:r>
              <a:rPr lang="en-US" sz="2400" dirty="0"/>
              <a:t>Other Products and Services</a:t>
            </a:r>
          </a:p>
        </p:txBody>
      </p:sp>
      <p:sp>
        <p:nvSpPr>
          <p:cNvPr id="11" name="Text Placeholder 10"/>
          <p:cNvSpPr>
            <a:spLocks noGrp="1"/>
          </p:cNvSpPr>
          <p:nvPr>
            <p:ph type="body" sz="quarter" idx="17"/>
          </p:nvPr>
        </p:nvSpPr>
        <p:spPr>
          <a:xfrm>
            <a:off x="6860908" y="4020901"/>
            <a:ext cx="4302125" cy="1313208"/>
          </a:xfrm>
        </p:spPr>
        <p:txBody>
          <a:bodyPr/>
          <a:lstStyle/>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Check Cards/Debit Cards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ATM Cards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Credit Cards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Safe Deposit Boxes</a:t>
            </a:r>
          </a:p>
        </p:txBody>
      </p:sp>
    </p:spTree>
    <p:extLst>
      <p:ext uri="{BB962C8B-B14F-4D97-AF65-F5344CB8AC3E}">
        <p14:creationId xmlns:p14="http://schemas.microsoft.com/office/powerpoint/2010/main" val="410256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66800" y="1371874"/>
            <a:ext cx="7137400" cy="4451076"/>
          </a:xfrm>
          <a:prstGeom prst="rect">
            <a:avLst/>
          </a:prstGeom>
          <a:solidFill>
            <a:schemeClr val="tx2">
              <a:lumMod val="40000"/>
              <a:lumOff val="60000"/>
            </a:schemeClr>
          </a:solidFill>
          <a:ln>
            <a:solidFill>
              <a:schemeClr val="accent1">
                <a:shade val="50000"/>
              </a:schemeClr>
            </a:solidFill>
          </a:ln>
          <a:effectLst>
            <a:outerShdw blurRad="50800" dist="127000" dir="2700000" algn="tl" rotWithShape="0">
              <a:prstClr val="black">
                <a:alpha val="40000"/>
              </a:prstClr>
            </a:outerShdw>
          </a:effectLst>
        </p:spPr>
        <p:txBody>
          <a:bodyPr wrap="square" rtlCol="0" anchor="b">
            <a:spAutoFit/>
          </a:bodyPr>
          <a:lstStyle/>
          <a:p>
            <a:pPr algn="l"/>
            <a:endParaRPr lang="en-US" sz="3800" dirty="0"/>
          </a:p>
        </p:txBody>
      </p:sp>
      <p:sp>
        <p:nvSpPr>
          <p:cNvPr id="2" name="Title 1"/>
          <p:cNvSpPr>
            <a:spLocks noGrp="1"/>
          </p:cNvSpPr>
          <p:nvPr>
            <p:ph type="ctrTitle"/>
          </p:nvPr>
        </p:nvSpPr>
        <p:spPr>
          <a:xfrm>
            <a:off x="1371599" y="333942"/>
            <a:ext cx="10559143" cy="936332"/>
          </a:xfrm>
        </p:spPr>
        <p:txBody>
          <a:bodyPr/>
          <a:lstStyle/>
          <a:p>
            <a:r>
              <a:rPr lang="en-US" dirty="0"/>
              <a:t>Factors to Consider when Selecting a Financial Institution</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371600" y="1412934"/>
            <a:ext cx="6095999" cy="4346516"/>
          </a:xfrm>
        </p:spPr>
        <p:txBody>
          <a:bodyPr/>
          <a:lstStyle/>
          <a:p>
            <a:pPr marL="342900" indent="-342900">
              <a:buFont typeface="Arial" panose="020B0604020202020204" pitchFamily="34" charset="0"/>
              <a:buChar char="•"/>
            </a:pPr>
            <a:r>
              <a:rPr lang="en-US" sz="2200" dirty="0"/>
              <a:t>Convenience</a:t>
            </a:r>
          </a:p>
          <a:p>
            <a:pPr marL="342900" indent="-342900">
              <a:buFont typeface="Arial" panose="020B0604020202020204" pitchFamily="34" charset="0"/>
              <a:buChar char="•"/>
            </a:pPr>
            <a:r>
              <a:rPr lang="en-US" sz="2200" dirty="0"/>
              <a:t>Online and Mobile Banking Services</a:t>
            </a:r>
          </a:p>
          <a:p>
            <a:pPr marL="342900" indent="-342900">
              <a:buFont typeface="Arial" panose="020B0604020202020204" pitchFamily="34" charset="0"/>
              <a:buChar char="•"/>
            </a:pPr>
            <a:r>
              <a:rPr lang="en-US" sz="2200" dirty="0"/>
              <a:t>Fees and Account Requirements</a:t>
            </a:r>
          </a:p>
          <a:p>
            <a:pPr marL="342900" indent="-342900">
              <a:buFont typeface="Arial" panose="020B0604020202020204" pitchFamily="34" charset="0"/>
              <a:buChar char="•"/>
            </a:pPr>
            <a:r>
              <a:rPr lang="en-US" sz="2200" dirty="0"/>
              <a:t>Credit and Investments</a:t>
            </a:r>
          </a:p>
          <a:p>
            <a:pPr marL="342900" indent="-342900">
              <a:buFont typeface="Arial" panose="020B0604020202020204" pitchFamily="34" charset="0"/>
              <a:buChar char="•"/>
            </a:pPr>
            <a:r>
              <a:rPr lang="en-US" sz="2200" dirty="0"/>
              <a:t>Security</a:t>
            </a:r>
          </a:p>
          <a:p>
            <a:pPr marL="342900" indent="-342900">
              <a:buFont typeface="Arial" panose="020B0604020202020204" pitchFamily="34" charset="0"/>
              <a:buChar char="•"/>
            </a:pPr>
            <a:r>
              <a:rPr lang="en-US" sz="2200" dirty="0"/>
              <a:t>Customer Service Support</a:t>
            </a:r>
          </a:p>
          <a:p>
            <a:pPr marL="342900" indent="-342900">
              <a:buFont typeface="Arial" panose="020B0604020202020204" pitchFamily="34" charset="0"/>
              <a:buChar char="•"/>
            </a:pPr>
            <a:r>
              <a:rPr lang="en-US" sz="2200" dirty="0"/>
              <a:t>Compatibility</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722" y="1140477"/>
            <a:ext cx="4373051" cy="4020966"/>
          </a:xfrm>
          <a:prstGeom prst="rect">
            <a:avLst/>
          </a:prstGeom>
          <a:solidFill>
            <a:schemeClr val="tx2">
              <a:lumMod val="40000"/>
              <a:lumOff val="60000"/>
            </a:schemeClr>
          </a:solidFill>
          <a:ln>
            <a:no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47451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7">
            <a:extLst>
              <a:ext uri="{FF2B5EF4-FFF2-40B4-BE49-F238E27FC236}">
                <a16:creationId xmlns:a16="http://schemas.microsoft.com/office/drawing/2014/main" id="{E25ACF3D-578C-336D-D515-8E124A6EE41D}"/>
              </a:ext>
            </a:extLst>
          </p:cNvPr>
          <p:cNvSpPr/>
          <p:nvPr/>
        </p:nvSpPr>
        <p:spPr>
          <a:xfrm>
            <a:off x="2115103" y="4021368"/>
            <a:ext cx="5054249" cy="814908"/>
          </a:xfrm>
          <a:custGeom>
            <a:avLst/>
            <a:gdLst>
              <a:gd name="connsiteX0" fmla="*/ 0 w 4310853"/>
              <a:gd name="connsiteY0" fmla="*/ 92202 h 922020"/>
              <a:gd name="connsiteX1" fmla="*/ 92202 w 4310853"/>
              <a:gd name="connsiteY1" fmla="*/ 0 h 922020"/>
              <a:gd name="connsiteX2" fmla="*/ 4218651 w 4310853"/>
              <a:gd name="connsiteY2" fmla="*/ 0 h 922020"/>
              <a:gd name="connsiteX3" fmla="*/ 4310853 w 4310853"/>
              <a:gd name="connsiteY3" fmla="*/ 92202 h 922020"/>
              <a:gd name="connsiteX4" fmla="*/ 4310853 w 4310853"/>
              <a:gd name="connsiteY4" fmla="*/ 829818 h 922020"/>
              <a:gd name="connsiteX5" fmla="*/ 4218651 w 4310853"/>
              <a:gd name="connsiteY5" fmla="*/ 922020 h 922020"/>
              <a:gd name="connsiteX6" fmla="*/ 92202 w 4310853"/>
              <a:gd name="connsiteY6" fmla="*/ 922020 h 922020"/>
              <a:gd name="connsiteX7" fmla="*/ 0 w 4310853"/>
              <a:gd name="connsiteY7" fmla="*/ 829818 h 922020"/>
              <a:gd name="connsiteX8" fmla="*/ 0 w 4310853"/>
              <a:gd name="connsiteY8" fmla="*/ 92202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53" h="922020">
                <a:moveTo>
                  <a:pt x="0" y="92202"/>
                </a:moveTo>
                <a:cubicBezTo>
                  <a:pt x="0" y="41280"/>
                  <a:pt x="41280" y="0"/>
                  <a:pt x="92202" y="0"/>
                </a:cubicBezTo>
                <a:lnTo>
                  <a:pt x="4218651" y="0"/>
                </a:lnTo>
                <a:cubicBezTo>
                  <a:pt x="4269573" y="0"/>
                  <a:pt x="4310853" y="41280"/>
                  <a:pt x="4310853" y="92202"/>
                </a:cubicBezTo>
                <a:lnTo>
                  <a:pt x="4310853" y="829818"/>
                </a:lnTo>
                <a:cubicBezTo>
                  <a:pt x="4310853" y="880740"/>
                  <a:pt x="4269573" y="922020"/>
                  <a:pt x="4218651" y="922020"/>
                </a:cubicBezTo>
                <a:lnTo>
                  <a:pt x="92202" y="922020"/>
                </a:lnTo>
                <a:cubicBezTo>
                  <a:pt x="41280" y="922020"/>
                  <a:pt x="0" y="880740"/>
                  <a:pt x="0" y="829818"/>
                </a:cubicBezTo>
                <a:lnTo>
                  <a:pt x="0" y="92202"/>
                </a:lnTo>
                <a:close/>
              </a:path>
            </a:pathLst>
          </a:custGeom>
          <a:solidFill>
            <a:srgbClr val="C9DAB3"/>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shade val="80000"/>
              <a:hueOff val="-117705"/>
              <a:satOff val="-2910"/>
              <a:lumOff val="16659"/>
              <a:alphaOff val="0"/>
            </a:schemeClr>
          </a:fillRef>
          <a:effectRef idx="0">
            <a:schemeClr val="accent4">
              <a:shade val="80000"/>
              <a:hueOff val="-117705"/>
              <a:satOff val="-2910"/>
              <a:lumOff val="16659"/>
              <a:alphaOff val="0"/>
            </a:schemeClr>
          </a:effectRef>
          <a:fontRef idx="minor">
            <a:schemeClr val="lt1"/>
          </a:fontRef>
        </p:style>
        <p:txBody>
          <a:bodyPr spcFirstLastPara="0" vert="horz" wrap="square" lIns="103205" tIns="103205" rIns="1058163" bIns="103205" numCol="1" spcCol="1270" anchor="ctr" anchorCtr="0">
            <a:noAutofit/>
          </a:bodyPr>
          <a:lstStyle/>
          <a:p>
            <a:pPr lvl="0" algn="l" defTabSz="889000" rtl="0">
              <a:lnSpc>
                <a:spcPct val="90000"/>
              </a:lnSpc>
              <a:spcBef>
                <a:spcPct val="0"/>
              </a:spcBef>
              <a:spcAft>
                <a:spcPct val="35000"/>
              </a:spcAft>
            </a:pPr>
            <a:endParaRPr lang="en-US" sz="2000" kern="1200" dirty="0"/>
          </a:p>
        </p:txBody>
      </p:sp>
      <p:grpSp>
        <p:nvGrpSpPr>
          <p:cNvPr id="25" name="Group 24"/>
          <p:cNvGrpSpPr/>
          <p:nvPr/>
        </p:nvGrpSpPr>
        <p:grpSpPr>
          <a:xfrm>
            <a:off x="831788" y="1124563"/>
            <a:ext cx="5894518" cy="2741054"/>
            <a:chOff x="3429000" y="1828800"/>
            <a:chExt cx="5027532" cy="3101340"/>
          </a:xfrm>
        </p:grpSpPr>
        <p:sp>
          <p:nvSpPr>
            <p:cNvPr id="26" name="Freeform 25"/>
            <p:cNvSpPr/>
            <p:nvPr/>
          </p:nvSpPr>
          <p:spPr>
            <a:xfrm>
              <a:off x="3429000" y="1828800"/>
              <a:ext cx="4310853" cy="922020"/>
            </a:xfrm>
            <a:custGeom>
              <a:avLst/>
              <a:gdLst>
                <a:gd name="connsiteX0" fmla="*/ 0 w 4310853"/>
                <a:gd name="connsiteY0" fmla="*/ 92202 h 922020"/>
                <a:gd name="connsiteX1" fmla="*/ 92202 w 4310853"/>
                <a:gd name="connsiteY1" fmla="*/ 0 h 922020"/>
                <a:gd name="connsiteX2" fmla="*/ 4218651 w 4310853"/>
                <a:gd name="connsiteY2" fmla="*/ 0 h 922020"/>
                <a:gd name="connsiteX3" fmla="*/ 4310853 w 4310853"/>
                <a:gd name="connsiteY3" fmla="*/ 92202 h 922020"/>
                <a:gd name="connsiteX4" fmla="*/ 4310853 w 4310853"/>
                <a:gd name="connsiteY4" fmla="*/ 829818 h 922020"/>
                <a:gd name="connsiteX5" fmla="*/ 4218651 w 4310853"/>
                <a:gd name="connsiteY5" fmla="*/ 922020 h 922020"/>
                <a:gd name="connsiteX6" fmla="*/ 92202 w 4310853"/>
                <a:gd name="connsiteY6" fmla="*/ 922020 h 922020"/>
                <a:gd name="connsiteX7" fmla="*/ 0 w 4310853"/>
                <a:gd name="connsiteY7" fmla="*/ 829818 h 922020"/>
                <a:gd name="connsiteX8" fmla="*/ 0 w 4310853"/>
                <a:gd name="connsiteY8" fmla="*/ 92202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53" h="922020">
                  <a:moveTo>
                    <a:pt x="0" y="92202"/>
                  </a:moveTo>
                  <a:cubicBezTo>
                    <a:pt x="0" y="41280"/>
                    <a:pt x="41280" y="0"/>
                    <a:pt x="92202" y="0"/>
                  </a:cubicBezTo>
                  <a:lnTo>
                    <a:pt x="4218651" y="0"/>
                  </a:lnTo>
                  <a:cubicBezTo>
                    <a:pt x="4269573" y="0"/>
                    <a:pt x="4310853" y="41280"/>
                    <a:pt x="4310853" y="92202"/>
                  </a:cubicBezTo>
                  <a:lnTo>
                    <a:pt x="4310853" y="829818"/>
                  </a:lnTo>
                  <a:cubicBezTo>
                    <a:pt x="4310853" y="880740"/>
                    <a:pt x="4269573" y="922020"/>
                    <a:pt x="4218651" y="922020"/>
                  </a:cubicBezTo>
                  <a:lnTo>
                    <a:pt x="92202" y="922020"/>
                  </a:lnTo>
                  <a:cubicBezTo>
                    <a:pt x="41280" y="922020"/>
                    <a:pt x="0" y="880740"/>
                    <a:pt x="0" y="829818"/>
                  </a:cubicBezTo>
                  <a:lnTo>
                    <a:pt x="0" y="92202"/>
                  </a:lnTo>
                  <a:close/>
                </a:path>
              </a:pathLst>
            </a:custGeom>
            <a:solidFill>
              <a:srgbClr val="C9DAB3"/>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3205" tIns="103205" rIns="1122037" bIns="103205" numCol="1" spcCol="1270" anchor="ctr" anchorCtr="0">
              <a:noAutofit/>
            </a:bodyPr>
            <a:lstStyle/>
            <a:p>
              <a:pPr lvl="0" algn="l" defTabSz="889000" rtl="0">
                <a:lnSpc>
                  <a:spcPct val="90000"/>
                </a:lnSpc>
                <a:spcBef>
                  <a:spcPct val="0"/>
                </a:spcBef>
                <a:spcAft>
                  <a:spcPct val="35000"/>
                </a:spcAft>
              </a:pPr>
              <a:endParaRPr lang="en-US" sz="2000" kern="1200" dirty="0"/>
            </a:p>
          </p:txBody>
        </p:sp>
        <p:sp>
          <p:nvSpPr>
            <p:cNvPr id="27" name="Freeform 26"/>
            <p:cNvSpPr/>
            <p:nvPr/>
          </p:nvSpPr>
          <p:spPr>
            <a:xfrm>
              <a:off x="3790033" y="2918460"/>
              <a:ext cx="4310853" cy="922020"/>
            </a:xfrm>
            <a:custGeom>
              <a:avLst/>
              <a:gdLst>
                <a:gd name="connsiteX0" fmla="*/ 0 w 4310853"/>
                <a:gd name="connsiteY0" fmla="*/ 92202 h 922020"/>
                <a:gd name="connsiteX1" fmla="*/ 92202 w 4310853"/>
                <a:gd name="connsiteY1" fmla="*/ 0 h 922020"/>
                <a:gd name="connsiteX2" fmla="*/ 4218651 w 4310853"/>
                <a:gd name="connsiteY2" fmla="*/ 0 h 922020"/>
                <a:gd name="connsiteX3" fmla="*/ 4310853 w 4310853"/>
                <a:gd name="connsiteY3" fmla="*/ 92202 h 922020"/>
                <a:gd name="connsiteX4" fmla="*/ 4310853 w 4310853"/>
                <a:gd name="connsiteY4" fmla="*/ 829818 h 922020"/>
                <a:gd name="connsiteX5" fmla="*/ 4218651 w 4310853"/>
                <a:gd name="connsiteY5" fmla="*/ 922020 h 922020"/>
                <a:gd name="connsiteX6" fmla="*/ 92202 w 4310853"/>
                <a:gd name="connsiteY6" fmla="*/ 922020 h 922020"/>
                <a:gd name="connsiteX7" fmla="*/ 0 w 4310853"/>
                <a:gd name="connsiteY7" fmla="*/ 829818 h 922020"/>
                <a:gd name="connsiteX8" fmla="*/ 0 w 4310853"/>
                <a:gd name="connsiteY8" fmla="*/ 92202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53" h="922020">
                  <a:moveTo>
                    <a:pt x="0" y="92202"/>
                  </a:moveTo>
                  <a:cubicBezTo>
                    <a:pt x="0" y="41280"/>
                    <a:pt x="41280" y="0"/>
                    <a:pt x="92202" y="0"/>
                  </a:cubicBezTo>
                  <a:lnTo>
                    <a:pt x="4218651" y="0"/>
                  </a:lnTo>
                  <a:cubicBezTo>
                    <a:pt x="4269573" y="0"/>
                    <a:pt x="4310853" y="41280"/>
                    <a:pt x="4310853" y="92202"/>
                  </a:cubicBezTo>
                  <a:lnTo>
                    <a:pt x="4310853" y="829818"/>
                  </a:lnTo>
                  <a:cubicBezTo>
                    <a:pt x="4310853" y="880740"/>
                    <a:pt x="4269573" y="922020"/>
                    <a:pt x="4218651" y="922020"/>
                  </a:cubicBezTo>
                  <a:lnTo>
                    <a:pt x="92202" y="922020"/>
                  </a:lnTo>
                  <a:cubicBezTo>
                    <a:pt x="41280" y="922020"/>
                    <a:pt x="0" y="880740"/>
                    <a:pt x="0" y="829818"/>
                  </a:cubicBezTo>
                  <a:lnTo>
                    <a:pt x="0" y="92202"/>
                  </a:lnTo>
                  <a:close/>
                </a:path>
              </a:pathLst>
            </a:custGeom>
            <a:solidFill>
              <a:srgbClr val="FEE3A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shade val="80000"/>
                <a:hueOff val="-58853"/>
                <a:satOff val="-1455"/>
                <a:lumOff val="8329"/>
                <a:alphaOff val="0"/>
              </a:schemeClr>
            </a:fillRef>
            <a:effectRef idx="0">
              <a:schemeClr val="accent4">
                <a:shade val="80000"/>
                <a:hueOff val="-58853"/>
                <a:satOff val="-1455"/>
                <a:lumOff val="8329"/>
                <a:alphaOff val="0"/>
              </a:schemeClr>
            </a:effectRef>
            <a:fontRef idx="minor">
              <a:schemeClr val="lt1"/>
            </a:fontRef>
          </p:style>
          <p:txBody>
            <a:bodyPr spcFirstLastPara="0" vert="horz" wrap="square" lIns="103205" tIns="103205" rIns="1063552" bIns="103205" numCol="1" spcCol="1270" anchor="ctr" anchorCtr="0">
              <a:noAutofit/>
            </a:bodyPr>
            <a:lstStyle/>
            <a:p>
              <a:pPr lvl="0" algn="l" defTabSz="889000" rtl="0">
                <a:lnSpc>
                  <a:spcPct val="90000"/>
                </a:lnSpc>
                <a:spcBef>
                  <a:spcPct val="0"/>
                </a:spcBef>
                <a:spcAft>
                  <a:spcPct val="35000"/>
                </a:spcAft>
              </a:pPr>
              <a:endParaRPr lang="en-US" sz="2000" kern="1200" dirty="0"/>
            </a:p>
          </p:txBody>
        </p:sp>
        <p:sp>
          <p:nvSpPr>
            <p:cNvPr id="28" name="Freeform 27"/>
            <p:cNvSpPr/>
            <p:nvPr/>
          </p:nvSpPr>
          <p:spPr>
            <a:xfrm>
              <a:off x="4145679" y="4008120"/>
              <a:ext cx="4310853" cy="922020"/>
            </a:xfrm>
            <a:custGeom>
              <a:avLst/>
              <a:gdLst>
                <a:gd name="connsiteX0" fmla="*/ 0 w 4310853"/>
                <a:gd name="connsiteY0" fmla="*/ 92202 h 922020"/>
                <a:gd name="connsiteX1" fmla="*/ 92202 w 4310853"/>
                <a:gd name="connsiteY1" fmla="*/ 0 h 922020"/>
                <a:gd name="connsiteX2" fmla="*/ 4218651 w 4310853"/>
                <a:gd name="connsiteY2" fmla="*/ 0 h 922020"/>
                <a:gd name="connsiteX3" fmla="*/ 4310853 w 4310853"/>
                <a:gd name="connsiteY3" fmla="*/ 92202 h 922020"/>
                <a:gd name="connsiteX4" fmla="*/ 4310853 w 4310853"/>
                <a:gd name="connsiteY4" fmla="*/ 829818 h 922020"/>
                <a:gd name="connsiteX5" fmla="*/ 4218651 w 4310853"/>
                <a:gd name="connsiteY5" fmla="*/ 922020 h 922020"/>
                <a:gd name="connsiteX6" fmla="*/ 92202 w 4310853"/>
                <a:gd name="connsiteY6" fmla="*/ 922020 h 922020"/>
                <a:gd name="connsiteX7" fmla="*/ 0 w 4310853"/>
                <a:gd name="connsiteY7" fmla="*/ 829818 h 922020"/>
                <a:gd name="connsiteX8" fmla="*/ 0 w 4310853"/>
                <a:gd name="connsiteY8" fmla="*/ 92202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53" h="922020">
                  <a:moveTo>
                    <a:pt x="0" y="92202"/>
                  </a:moveTo>
                  <a:cubicBezTo>
                    <a:pt x="0" y="41280"/>
                    <a:pt x="41280" y="0"/>
                    <a:pt x="92202" y="0"/>
                  </a:cubicBezTo>
                  <a:lnTo>
                    <a:pt x="4218651" y="0"/>
                  </a:lnTo>
                  <a:cubicBezTo>
                    <a:pt x="4269573" y="0"/>
                    <a:pt x="4310853" y="41280"/>
                    <a:pt x="4310853" y="92202"/>
                  </a:cubicBezTo>
                  <a:lnTo>
                    <a:pt x="4310853" y="829818"/>
                  </a:lnTo>
                  <a:cubicBezTo>
                    <a:pt x="4310853" y="880740"/>
                    <a:pt x="4269573" y="922020"/>
                    <a:pt x="4218651" y="922020"/>
                  </a:cubicBezTo>
                  <a:lnTo>
                    <a:pt x="92202" y="922020"/>
                  </a:lnTo>
                  <a:cubicBezTo>
                    <a:pt x="41280" y="922020"/>
                    <a:pt x="0" y="880740"/>
                    <a:pt x="0" y="829818"/>
                  </a:cubicBezTo>
                  <a:lnTo>
                    <a:pt x="0" y="92202"/>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shade val="80000"/>
                <a:hueOff val="-117705"/>
                <a:satOff val="-2910"/>
                <a:lumOff val="16659"/>
                <a:alphaOff val="0"/>
              </a:schemeClr>
            </a:fillRef>
            <a:effectRef idx="0">
              <a:schemeClr val="accent4">
                <a:shade val="80000"/>
                <a:hueOff val="-117705"/>
                <a:satOff val="-2910"/>
                <a:lumOff val="16659"/>
                <a:alphaOff val="0"/>
              </a:schemeClr>
            </a:effectRef>
            <a:fontRef idx="minor">
              <a:schemeClr val="lt1"/>
            </a:fontRef>
          </p:style>
          <p:txBody>
            <a:bodyPr spcFirstLastPara="0" vert="horz" wrap="square" lIns="103205" tIns="103205" rIns="1058163" bIns="103205" numCol="1" spcCol="1270" anchor="ctr" anchorCtr="0">
              <a:noAutofit/>
            </a:bodyPr>
            <a:lstStyle/>
            <a:p>
              <a:pPr lvl="0" algn="l" defTabSz="889000" rtl="0">
                <a:lnSpc>
                  <a:spcPct val="90000"/>
                </a:lnSpc>
                <a:spcBef>
                  <a:spcPct val="0"/>
                </a:spcBef>
                <a:spcAft>
                  <a:spcPct val="35000"/>
                </a:spcAft>
              </a:pPr>
              <a:endParaRPr lang="en-US" sz="2000" kern="1200" dirty="0"/>
            </a:p>
          </p:txBody>
        </p:sp>
        <p:sp>
          <p:nvSpPr>
            <p:cNvPr id="30" name="Freeform 29"/>
            <p:cNvSpPr/>
            <p:nvPr/>
          </p:nvSpPr>
          <p:spPr>
            <a:xfrm>
              <a:off x="7140540" y="2534983"/>
              <a:ext cx="599313" cy="599313"/>
            </a:xfrm>
            <a:custGeom>
              <a:avLst/>
              <a:gdLst>
                <a:gd name="connsiteX0" fmla="*/ 0 w 599313"/>
                <a:gd name="connsiteY0" fmla="*/ 329622 h 599313"/>
                <a:gd name="connsiteX1" fmla="*/ 134845 w 599313"/>
                <a:gd name="connsiteY1" fmla="*/ 329622 h 599313"/>
                <a:gd name="connsiteX2" fmla="*/ 134845 w 599313"/>
                <a:gd name="connsiteY2" fmla="*/ 0 h 599313"/>
                <a:gd name="connsiteX3" fmla="*/ 464468 w 599313"/>
                <a:gd name="connsiteY3" fmla="*/ 0 h 599313"/>
                <a:gd name="connsiteX4" fmla="*/ 464468 w 599313"/>
                <a:gd name="connsiteY4" fmla="*/ 329622 h 599313"/>
                <a:gd name="connsiteX5" fmla="*/ 599313 w 599313"/>
                <a:gd name="connsiteY5" fmla="*/ 329622 h 599313"/>
                <a:gd name="connsiteX6" fmla="*/ 299657 w 599313"/>
                <a:gd name="connsiteY6" fmla="*/ 599313 h 599313"/>
                <a:gd name="connsiteX7" fmla="*/ 0 w 599313"/>
                <a:gd name="connsiteY7" fmla="*/ 329622 h 5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13" h="599313">
                  <a:moveTo>
                    <a:pt x="0" y="329622"/>
                  </a:moveTo>
                  <a:lnTo>
                    <a:pt x="134845" y="329622"/>
                  </a:lnTo>
                  <a:lnTo>
                    <a:pt x="134845" y="0"/>
                  </a:lnTo>
                  <a:lnTo>
                    <a:pt x="464468" y="0"/>
                  </a:lnTo>
                  <a:lnTo>
                    <a:pt x="464468" y="329622"/>
                  </a:lnTo>
                  <a:lnTo>
                    <a:pt x="599313" y="329622"/>
                  </a:lnTo>
                  <a:lnTo>
                    <a:pt x="299657" y="599313"/>
                  </a:lnTo>
                  <a:lnTo>
                    <a:pt x="0" y="329622"/>
                  </a:lnTo>
                  <a:close/>
                </a:path>
              </a:pathLst>
            </a:custGeom>
            <a:solidFill>
              <a:schemeClr val="tx1">
                <a:lumMod val="65000"/>
                <a:lumOff val="35000"/>
                <a:alpha val="90000"/>
              </a:schemeClr>
            </a:solidFill>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245" tIns="25400" rIns="160245" bIns="173730"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31" name="Freeform 30"/>
            <p:cNvSpPr/>
            <p:nvPr/>
          </p:nvSpPr>
          <p:spPr>
            <a:xfrm>
              <a:off x="7501574" y="3624643"/>
              <a:ext cx="599313" cy="599313"/>
            </a:xfrm>
            <a:custGeom>
              <a:avLst/>
              <a:gdLst>
                <a:gd name="connsiteX0" fmla="*/ 0 w 599313"/>
                <a:gd name="connsiteY0" fmla="*/ 329622 h 599313"/>
                <a:gd name="connsiteX1" fmla="*/ 134845 w 599313"/>
                <a:gd name="connsiteY1" fmla="*/ 329622 h 599313"/>
                <a:gd name="connsiteX2" fmla="*/ 134845 w 599313"/>
                <a:gd name="connsiteY2" fmla="*/ 0 h 599313"/>
                <a:gd name="connsiteX3" fmla="*/ 464468 w 599313"/>
                <a:gd name="connsiteY3" fmla="*/ 0 h 599313"/>
                <a:gd name="connsiteX4" fmla="*/ 464468 w 599313"/>
                <a:gd name="connsiteY4" fmla="*/ 329622 h 599313"/>
                <a:gd name="connsiteX5" fmla="*/ 599313 w 599313"/>
                <a:gd name="connsiteY5" fmla="*/ 329622 h 599313"/>
                <a:gd name="connsiteX6" fmla="*/ 299657 w 599313"/>
                <a:gd name="connsiteY6" fmla="*/ 599313 h 599313"/>
                <a:gd name="connsiteX7" fmla="*/ 0 w 599313"/>
                <a:gd name="connsiteY7" fmla="*/ 329622 h 5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13" h="599313">
                  <a:moveTo>
                    <a:pt x="0" y="329622"/>
                  </a:moveTo>
                  <a:lnTo>
                    <a:pt x="134845" y="329622"/>
                  </a:lnTo>
                  <a:lnTo>
                    <a:pt x="134845" y="0"/>
                  </a:lnTo>
                  <a:lnTo>
                    <a:pt x="464468" y="0"/>
                  </a:lnTo>
                  <a:lnTo>
                    <a:pt x="464468" y="329622"/>
                  </a:lnTo>
                  <a:lnTo>
                    <a:pt x="599313" y="329622"/>
                  </a:lnTo>
                  <a:lnTo>
                    <a:pt x="299657" y="599313"/>
                  </a:lnTo>
                  <a:lnTo>
                    <a:pt x="0" y="329622"/>
                  </a:lnTo>
                  <a:close/>
                </a:path>
              </a:pathLst>
            </a:custGeom>
            <a:solidFill>
              <a:schemeClr val="tx1">
                <a:lumMod val="65000"/>
                <a:lumOff val="35000"/>
                <a:alpha val="90000"/>
              </a:schemeClr>
            </a:solidFill>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245" tIns="25400" rIns="160245" bIns="173730" numCol="1" spcCol="1270" anchor="ctr" anchorCtr="0">
              <a:noAutofit/>
            </a:bodyPr>
            <a:lstStyle/>
            <a:p>
              <a:pPr lvl="0" algn="ctr" defTabSz="889000">
                <a:lnSpc>
                  <a:spcPct val="90000"/>
                </a:lnSpc>
                <a:spcBef>
                  <a:spcPct val="0"/>
                </a:spcBef>
                <a:spcAft>
                  <a:spcPct val="35000"/>
                </a:spcAft>
              </a:pPr>
              <a:endParaRPr lang="en-US" sz="2000" kern="1200" dirty="0"/>
            </a:p>
          </p:txBody>
        </p:sp>
      </p:grpSp>
      <p:sp>
        <p:nvSpPr>
          <p:cNvPr id="2" name="Title 1"/>
          <p:cNvSpPr>
            <a:spLocks noGrp="1"/>
          </p:cNvSpPr>
          <p:nvPr>
            <p:ph type="ctrTitle"/>
          </p:nvPr>
        </p:nvSpPr>
        <p:spPr/>
        <p:txBody>
          <a:bodyPr/>
          <a:lstStyle/>
          <a:p>
            <a:r>
              <a:rPr lang="en-US" dirty="0"/>
              <a:t>Actions to Resolve Complaints</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848661" y="1139213"/>
            <a:ext cx="5020501" cy="800258"/>
          </a:xfrm>
        </p:spPr>
        <p:txBody>
          <a:bodyPr anchor="ctr"/>
          <a:lstStyle/>
          <a:p>
            <a:r>
              <a:rPr lang="en-US" dirty="0"/>
              <a:t>Customer service representative</a:t>
            </a:r>
          </a:p>
        </p:txBody>
      </p:sp>
      <p:sp>
        <p:nvSpPr>
          <p:cNvPr id="5" name="Text Placeholder 4"/>
          <p:cNvSpPr>
            <a:spLocks noGrp="1"/>
          </p:cNvSpPr>
          <p:nvPr>
            <p:ph type="body" sz="quarter" idx="11"/>
          </p:nvPr>
        </p:nvSpPr>
        <p:spPr>
          <a:xfrm>
            <a:off x="1269693" y="2119725"/>
            <a:ext cx="4523435" cy="768168"/>
          </a:xfrm>
        </p:spPr>
        <p:txBody>
          <a:bodyPr anchor="ctr"/>
          <a:lstStyle/>
          <a:p>
            <a:r>
              <a:rPr lang="en-US" sz="2400" dirty="0"/>
              <a:t>Branch manager</a:t>
            </a:r>
          </a:p>
        </p:txBody>
      </p:sp>
      <p:sp>
        <p:nvSpPr>
          <p:cNvPr id="6" name="Text Placeholder 5"/>
          <p:cNvSpPr>
            <a:spLocks noGrp="1"/>
          </p:cNvSpPr>
          <p:nvPr>
            <p:ph type="body" sz="quarter" idx="12"/>
          </p:nvPr>
        </p:nvSpPr>
        <p:spPr>
          <a:xfrm>
            <a:off x="1672057" y="3062594"/>
            <a:ext cx="5059729" cy="814907"/>
          </a:xfrm>
        </p:spPr>
        <p:txBody>
          <a:bodyPr anchor="ctr"/>
          <a:lstStyle/>
          <a:p>
            <a:r>
              <a:rPr lang="en-US" sz="2400" dirty="0"/>
              <a:t>Institution president</a:t>
            </a:r>
          </a:p>
        </p:txBody>
      </p:sp>
      <p:pic>
        <p:nvPicPr>
          <p:cNvPr id="33" name="Picture 32" descr="Decorative Image" title="Decorative 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5259" y="1424076"/>
            <a:ext cx="2692400" cy="4038600"/>
          </a:xfrm>
          <a:prstGeom prst="rect">
            <a:avLst/>
          </a:prstGeom>
          <a:ln>
            <a:noFill/>
          </a:ln>
          <a:effectLst>
            <a:outerShdw blurRad="292100" dist="139700" dir="2700000" algn="tl" rotWithShape="0">
              <a:srgbClr val="333333">
                <a:alpha val="65000"/>
              </a:srgbClr>
            </a:outerShdw>
          </a:effectLst>
        </p:spPr>
      </p:pic>
      <p:sp>
        <p:nvSpPr>
          <p:cNvPr id="34" name="Text Placeholder 33">
            <a:extLst>
              <a:ext uri="{FF2B5EF4-FFF2-40B4-BE49-F238E27FC236}">
                <a16:creationId xmlns:a16="http://schemas.microsoft.com/office/drawing/2014/main" id="{F528ECC8-83B9-9219-603A-9BEB678FDC71}"/>
              </a:ext>
            </a:extLst>
          </p:cNvPr>
          <p:cNvSpPr>
            <a:spLocks noGrp="1"/>
          </p:cNvSpPr>
          <p:nvPr>
            <p:ph type="body" sz="quarter" idx="13"/>
          </p:nvPr>
        </p:nvSpPr>
        <p:spPr>
          <a:xfrm>
            <a:off x="2115103" y="4033251"/>
            <a:ext cx="4259871" cy="781127"/>
          </a:xfrm>
        </p:spPr>
        <p:txBody>
          <a:bodyPr anchor="t"/>
          <a:lstStyle/>
          <a:p>
            <a:r>
              <a:rPr lang="en-US" sz="2400" dirty="0"/>
              <a:t>Consumer Financial Protection Bureau (CFPB)</a:t>
            </a:r>
          </a:p>
        </p:txBody>
      </p:sp>
      <p:sp>
        <p:nvSpPr>
          <p:cNvPr id="36" name="Freeform 27">
            <a:extLst>
              <a:ext uri="{FF2B5EF4-FFF2-40B4-BE49-F238E27FC236}">
                <a16:creationId xmlns:a16="http://schemas.microsoft.com/office/drawing/2014/main" id="{D52CA6DB-37AB-0821-EEFD-560B46EFF1F6}"/>
              </a:ext>
            </a:extLst>
          </p:cNvPr>
          <p:cNvSpPr/>
          <p:nvPr/>
        </p:nvSpPr>
        <p:spPr>
          <a:xfrm>
            <a:off x="2527199" y="4986832"/>
            <a:ext cx="5054249" cy="814908"/>
          </a:xfrm>
          <a:custGeom>
            <a:avLst/>
            <a:gdLst>
              <a:gd name="connsiteX0" fmla="*/ 0 w 4310853"/>
              <a:gd name="connsiteY0" fmla="*/ 92202 h 922020"/>
              <a:gd name="connsiteX1" fmla="*/ 92202 w 4310853"/>
              <a:gd name="connsiteY1" fmla="*/ 0 h 922020"/>
              <a:gd name="connsiteX2" fmla="*/ 4218651 w 4310853"/>
              <a:gd name="connsiteY2" fmla="*/ 0 h 922020"/>
              <a:gd name="connsiteX3" fmla="*/ 4310853 w 4310853"/>
              <a:gd name="connsiteY3" fmla="*/ 92202 h 922020"/>
              <a:gd name="connsiteX4" fmla="*/ 4310853 w 4310853"/>
              <a:gd name="connsiteY4" fmla="*/ 829818 h 922020"/>
              <a:gd name="connsiteX5" fmla="*/ 4218651 w 4310853"/>
              <a:gd name="connsiteY5" fmla="*/ 922020 h 922020"/>
              <a:gd name="connsiteX6" fmla="*/ 92202 w 4310853"/>
              <a:gd name="connsiteY6" fmla="*/ 922020 h 922020"/>
              <a:gd name="connsiteX7" fmla="*/ 0 w 4310853"/>
              <a:gd name="connsiteY7" fmla="*/ 829818 h 922020"/>
              <a:gd name="connsiteX8" fmla="*/ 0 w 4310853"/>
              <a:gd name="connsiteY8" fmla="*/ 92202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53" h="922020">
                <a:moveTo>
                  <a:pt x="0" y="92202"/>
                </a:moveTo>
                <a:cubicBezTo>
                  <a:pt x="0" y="41280"/>
                  <a:pt x="41280" y="0"/>
                  <a:pt x="92202" y="0"/>
                </a:cubicBezTo>
                <a:lnTo>
                  <a:pt x="4218651" y="0"/>
                </a:lnTo>
                <a:cubicBezTo>
                  <a:pt x="4269573" y="0"/>
                  <a:pt x="4310853" y="41280"/>
                  <a:pt x="4310853" y="92202"/>
                </a:cubicBezTo>
                <a:lnTo>
                  <a:pt x="4310853" y="829818"/>
                </a:lnTo>
                <a:cubicBezTo>
                  <a:pt x="4310853" y="880740"/>
                  <a:pt x="4269573" y="922020"/>
                  <a:pt x="4218651" y="922020"/>
                </a:cubicBezTo>
                <a:lnTo>
                  <a:pt x="92202" y="922020"/>
                </a:lnTo>
                <a:cubicBezTo>
                  <a:pt x="41280" y="922020"/>
                  <a:pt x="0" y="880740"/>
                  <a:pt x="0" y="829818"/>
                </a:cubicBezTo>
                <a:lnTo>
                  <a:pt x="0" y="92202"/>
                </a:lnTo>
                <a:close/>
              </a:path>
            </a:pathLst>
          </a:custGeom>
          <a:solidFill>
            <a:srgbClr val="FEE3A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shade val="80000"/>
              <a:hueOff val="-117705"/>
              <a:satOff val="-2910"/>
              <a:lumOff val="16659"/>
              <a:alphaOff val="0"/>
            </a:schemeClr>
          </a:fillRef>
          <a:effectRef idx="0">
            <a:schemeClr val="accent4">
              <a:shade val="80000"/>
              <a:hueOff val="-117705"/>
              <a:satOff val="-2910"/>
              <a:lumOff val="16659"/>
              <a:alphaOff val="0"/>
            </a:schemeClr>
          </a:effectRef>
          <a:fontRef idx="minor">
            <a:schemeClr val="lt1"/>
          </a:fontRef>
        </p:style>
        <p:txBody>
          <a:bodyPr spcFirstLastPara="0" vert="horz" wrap="square" lIns="103205" tIns="103205" rIns="1058163" bIns="103205" numCol="1" spcCol="1270" anchor="ctr" anchorCtr="0">
            <a:noAutofit/>
          </a:bodyPr>
          <a:lstStyle/>
          <a:p>
            <a:pPr lvl="0" algn="l" defTabSz="889000" rtl="0">
              <a:lnSpc>
                <a:spcPct val="90000"/>
              </a:lnSpc>
              <a:spcBef>
                <a:spcPct val="0"/>
              </a:spcBef>
              <a:spcAft>
                <a:spcPct val="35000"/>
              </a:spcAft>
            </a:pPr>
            <a:endParaRPr lang="en-US" sz="2000" kern="1200" dirty="0"/>
          </a:p>
        </p:txBody>
      </p:sp>
      <p:sp>
        <p:nvSpPr>
          <p:cNvPr id="37" name="Freeform 31">
            <a:extLst>
              <a:ext uri="{FF2B5EF4-FFF2-40B4-BE49-F238E27FC236}">
                <a16:creationId xmlns:a16="http://schemas.microsoft.com/office/drawing/2014/main" id="{2753BFCD-79BB-5C52-E38F-B68BBEC248A8}"/>
              </a:ext>
            </a:extLst>
          </p:cNvPr>
          <p:cNvSpPr/>
          <p:nvPr/>
        </p:nvSpPr>
        <p:spPr>
          <a:xfrm>
            <a:off x="6405766" y="4649591"/>
            <a:ext cx="702663" cy="529690"/>
          </a:xfrm>
          <a:custGeom>
            <a:avLst/>
            <a:gdLst>
              <a:gd name="connsiteX0" fmla="*/ 0 w 599313"/>
              <a:gd name="connsiteY0" fmla="*/ 329622 h 599313"/>
              <a:gd name="connsiteX1" fmla="*/ 134845 w 599313"/>
              <a:gd name="connsiteY1" fmla="*/ 329622 h 599313"/>
              <a:gd name="connsiteX2" fmla="*/ 134845 w 599313"/>
              <a:gd name="connsiteY2" fmla="*/ 0 h 599313"/>
              <a:gd name="connsiteX3" fmla="*/ 464468 w 599313"/>
              <a:gd name="connsiteY3" fmla="*/ 0 h 599313"/>
              <a:gd name="connsiteX4" fmla="*/ 464468 w 599313"/>
              <a:gd name="connsiteY4" fmla="*/ 329622 h 599313"/>
              <a:gd name="connsiteX5" fmla="*/ 599313 w 599313"/>
              <a:gd name="connsiteY5" fmla="*/ 329622 h 599313"/>
              <a:gd name="connsiteX6" fmla="*/ 299657 w 599313"/>
              <a:gd name="connsiteY6" fmla="*/ 599313 h 599313"/>
              <a:gd name="connsiteX7" fmla="*/ 0 w 599313"/>
              <a:gd name="connsiteY7" fmla="*/ 329622 h 5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13" h="599313">
                <a:moveTo>
                  <a:pt x="0" y="329622"/>
                </a:moveTo>
                <a:lnTo>
                  <a:pt x="134845" y="329622"/>
                </a:lnTo>
                <a:lnTo>
                  <a:pt x="134845" y="0"/>
                </a:lnTo>
                <a:lnTo>
                  <a:pt x="464468" y="0"/>
                </a:lnTo>
                <a:lnTo>
                  <a:pt x="464468" y="329622"/>
                </a:lnTo>
                <a:lnTo>
                  <a:pt x="599313" y="329622"/>
                </a:lnTo>
                <a:lnTo>
                  <a:pt x="299657" y="599313"/>
                </a:lnTo>
                <a:lnTo>
                  <a:pt x="0" y="329622"/>
                </a:lnTo>
                <a:close/>
              </a:path>
            </a:pathLst>
          </a:custGeom>
          <a:solidFill>
            <a:schemeClr val="tx1">
              <a:lumMod val="65000"/>
              <a:lumOff val="35000"/>
              <a:alpha val="90000"/>
            </a:schemeClr>
          </a:solidFill>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245" tIns="25400" rIns="160245" bIns="173730"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38" name="Freeform 30">
            <a:extLst>
              <a:ext uri="{FF2B5EF4-FFF2-40B4-BE49-F238E27FC236}">
                <a16:creationId xmlns:a16="http://schemas.microsoft.com/office/drawing/2014/main" id="{A2798BD8-C677-05A9-0864-613321454F65}"/>
              </a:ext>
            </a:extLst>
          </p:cNvPr>
          <p:cNvSpPr/>
          <p:nvPr/>
        </p:nvSpPr>
        <p:spPr>
          <a:xfrm>
            <a:off x="5999674" y="3685957"/>
            <a:ext cx="702663" cy="529690"/>
          </a:xfrm>
          <a:custGeom>
            <a:avLst/>
            <a:gdLst>
              <a:gd name="connsiteX0" fmla="*/ 0 w 599313"/>
              <a:gd name="connsiteY0" fmla="*/ 329622 h 599313"/>
              <a:gd name="connsiteX1" fmla="*/ 134845 w 599313"/>
              <a:gd name="connsiteY1" fmla="*/ 329622 h 599313"/>
              <a:gd name="connsiteX2" fmla="*/ 134845 w 599313"/>
              <a:gd name="connsiteY2" fmla="*/ 0 h 599313"/>
              <a:gd name="connsiteX3" fmla="*/ 464468 w 599313"/>
              <a:gd name="connsiteY3" fmla="*/ 0 h 599313"/>
              <a:gd name="connsiteX4" fmla="*/ 464468 w 599313"/>
              <a:gd name="connsiteY4" fmla="*/ 329622 h 599313"/>
              <a:gd name="connsiteX5" fmla="*/ 599313 w 599313"/>
              <a:gd name="connsiteY5" fmla="*/ 329622 h 599313"/>
              <a:gd name="connsiteX6" fmla="*/ 299657 w 599313"/>
              <a:gd name="connsiteY6" fmla="*/ 599313 h 599313"/>
              <a:gd name="connsiteX7" fmla="*/ 0 w 599313"/>
              <a:gd name="connsiteY7" fmla="*/ 329622 h 5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13" h="599313">
                <a:moveTo>
                  <a:pt x="0" y="329622"/>
                </a:moveTo>
                <a:lnTo>
                  <a:pt x="134845" y="329622"/>
                </a:lnTo>
                <a:lnTo>
                  <a:pt x="134845" y="0"/>
                </a:lnTo>
                <a:lnTo>
                  <a:pt x="464468" y="0"/>
                </a:lnTo>
                <a:lnTo>
                  <a:pt x="464468" y="329622"/>
                </a:lnTo>
                <a:lnTo>
                  <a:pt x="599313" y="329622"/>
                </a:lnTo>
                <a:lnTo>
                  <a:pt x="299657" y="599313"/>
                </a:lnTo>
                <a:lnTo>
                  <a:pt x="0" y="329622"/>
                </a:lnTo>
                <a:close/>
              </a:path>
            </a:pathLst>
          </a:custGeom>
          <a:solidFill>
            <a:schemeClr val="tx1">
              <a:lumMod val="65000"/>
              <a:lumOff val="35000"/>
              <a:alpha val="90000"/>
            </a:schemeClr>
          </a:solidFill>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245" tIns="25400" rIns="160245" bIns="173730"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35" name="Text Placeholder 34">
            <a:extLst>
              <a:ext uri="{FF2B5EF4-FFF2-40B4-BE49-F238E27FC236}">
                <a16:creationId xmlns:a16="http://schemas.microsoft.com/office/drawing/2014/main" id="{7AC2D92E-07D3-8639-1054-FF62D67C3F63}"/>
              </a:ext>
            </a:extLst>
          </p:cNvPr>
          <p:cNvSpPr>
            <a:spLocks noGrp="1"/>
          </p:cNvSpPr>
          <p:nvPr>
            <p:ph type="body" sz="quarter" idx="14"/>
          </p:nvPr>
        </p:nvSpPr>
        <p:spPr>
          <a:xfrm>
            <a:off x="2553294" y="5032829"/>
            <a:ext cx="5054249" cy="741628"/>
          </a:xfrm>
        </p:spPr>
        <p:txBody>
          <a:bodyPr anchor="ctr"/>
          <a:lstStyle/>
          <a:p>
            <a:r>
              <a:rPr lang="en-US" sz="2400" dirty="0"/>
              <a:t>Installation legal office</a:t>
            </a:r>
          </a:p>
        </p:txBody>
      </p:sp>
    </p:spTree>
    <p:extLst>
      <p:ext uri="{BB962C8B-B14F-4D97-AF65-F5344CB8AC3E}">
        <p14:creationId xmlns:p14="http://schemas.microsoft.com/office/powerpoint/2010/main" val="394469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p:cNvGraphicFramePr/>
          <p:nvPr>
            <p:extLst>
              <p:ext uri="{D42A27DB-BD31-4B8C-83A1-F6EECF244321}">
                <p14:modId xmlns:p14="http://schemas.microsoft.com/office/powerpoint/2010/main" val="4004279862"/>
              </p:ext>
            </p:extLst>
          </p:nvPr>
        </p:nvGraphicFramePr>
        <p:xfrm>
          <a:off x="564021" y="1396603"/>
          <a:ext cx="11627979" cy="4320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Types of Digital Banking Platforms</a:t>
            </a:r>
          </a:p>
        </p:txBody>
      </p:sp>
      <p:sp>
        <p:nvSpPr>
          <p:cNvPr id="3" name="Subtitle 2"/>
          <p:cNvSpPr>
            <a:spLocks noGrp="1"/>
          </p:cNvSpPr>
          <p:nvPr>
            <p:ph type="subTitle" idx="1"/>
          </p:nvPr>
        </p:nvSpPr>
        <p:spPr/>
        <p:txBody>
          <a:bodyPr/>
          <a:lstStyle/>
          <a:p>
            <a:r>
              <a:rPr lang="en-US" sz="1800" dirty="0"/>
              <a:t>Banking and Financial Services</a:t>
            </a:r>
          </a:p>
        </p:txBody>
      </p:sp>
      <p:sp>
        <p:nvSpPr>
          <p:cNvPr id="4" name="Text Placeholder 3"/>
          <p:cNvSpPr>
            <a:spLocks noGrp="1"/>
          </p:cNvSpPr>
          <p:nvPr>
            <p:ph type="body" sz="quarter" idx="10"/>
          </p:nvPr>
        </p:nvSpPr>
        <p:spPr>
          <a:xfrm>
            <a:off x="1573922" y="1396603"/>
            <a:ext cx="3638550" cy="914126"/>
          </a:xfrm>
        </p:spPr>
        <p:txBody>
          <a:bodyPr anchor="ctr"/>
          <a:lstStyle/>
          <a:p>
            <a:r>
              <a:rPr lang="en-US" dirty="0"/>
              <a:t>Online Banking</a:t>
            </a:r>
          </a:p>
        </p:txBody>
      </p:sp>
      <p:sp>
        <p:nvSpPr>
          <p:cNvPr id="5" name="Text Placeholder 4"/>
          <p:cNvSpPr>
            <a:spLocks noGrp="1"/>
          </p:cNvSpPr>
          <p:nvPr>
            <p:ph type="body" sz="quarter" idx="11"/>
          </p:nvPr>
        </p:nvSpPr>
        <p:spPr>
          <a:xfrm>
            <a:off x="1371600" y="2310729"/>
            <a:ext cx="9026526" cy="1085014"/>
          </a:xfrm>
        </p:spPr>
        <p:txBody>
          <a:bodyPr/>
          <a:lstStyle/>
          <a:p>
            <a:pPr marL="457200" indent="-457200">
              <a:buFont typeface="Arial" panose="020B0604020202020204" pitchFamily="34" charset="0"/>
              <a:buChar char="•"/>
            </a:pPr>
            <a:r>
              <a:rPr lang="en-US" sz="2000" dirty="0"/>
              <a:t>Conduct banking transactions over the internet</a:t>
            </a:r>
          </a:p>
          <a:p>
            <a:pPr marL="457200" indent="-457200">
              <a:buFont typeface="Arial" panose="020B0604020202020204" pitchFamily="34" charset="0"/>
              <a:buChar char="•"/>
            </a:pPr>
            <a:r>
              <a:rPr lang="en-US" sz="2000" dirty="0"/>
              <a:t>Personal computer, laptop, or tablet</a:t>
            </a:r>
          </a:p>
        </p:txBody>
      </p:sp>
      <p:sp>
        <p:nvSpPr>
          <p:cNvPr id="6" name="Text Placeholder 5"/>
          <p:cNvSpPr>
            <a:spLocks noGrp="1"/>
          </p:cNvSpPr>
          <p:nvPr>
            <p:ph type="body" sz="quarter" idx="12"/>
          </p:nvPr>
        </p:nvSpPr>
        <p:spPr>
          <a:xfrm>
            <a:off x="1573922" y="3656220"/>
            <a:ext cx="3513891" cy="844122"/>
          </a:xfrm>
        </p:spPr>
        <p:txBody>
          <a:bodyPr anchor="ctr"/>
          <a:lstStyle/>
          <a:p>
            <a:r>
              <a:rPr lang="en-US" sz="2400" dirty="0"/>
              <a:t>Mobile Banking Apps</a:t>
            </a:r>
          </a:p>
        </p:txBody>
      </p:sp>
      <p:sp>
        <p:nvSpPr>
          <p:cNvPr id="7" name="Text Placeholder 6"/>
          <p:cNvSpPr>
            <a:spLocks noGrp="1"/>
          </p:cNvSpPr>
          <p:nvPr>
            <p:ph type="body" sz="quarter" idx="13"/>
          </p:nvPr>
        </p:nvSpPr>
        <p:spPr>
          <a:xfrm>
            <a:off x="1371600" y="4540982"/>
            <a:ext cx="8645526" cy="1130022"/>
          </a:xfrm>
        </p:spPr>
        <p:txBody>
          <a:bodyPr/>
          <a:lstStyle/>
          <a:p>
            <a:pPr marL="457200" indent="-457200">
              <a:buFont typeface="Arial" panose="020B0604020202020204" pitchFamily="34" charset="0"/>
              <a:buChar char="•"/>
            </a:pPr>
            <a:r>
              <a:rPr lang="en-US" sz="2000" dirty="0"/>
              <a:t>Perform transactions through your handheld device</a:t>
            </a:r>
          </a:p>
          <a:p>
            <a:pPr marL="457200" indent="-457200">
              <a:buFont typeface="Arial" panose="020B0604020202020204" pitchFamily="34" charset="0"/>
              <a:buChar char="•"/>
            </a:pPr>
            <a:r>
              <a:rPr lang="en-US" sz="2000" dirty="0"/>
              <a:t>Smartphones and tablets</a:t>
            </a:r>
          </a:p>
          <a:p>
            <a:pPr marL="457200" indent="-457200">
              <a:buFont typeface="Arial" panose="020B0604020202020204" pitchFamily="34" charset="0"/>
              <a:buChar char="•"/>
            </a:pPr>
            <a:r>
              <a:rPr lang="en-US" sz="2000" dirty="0"/>
              <a:t>Peer-to-peer payment apps</a:t>
            </a:r>
          </a:p>
        </p:txBody>
      </p:sp>
      <p:sp>
        <p:nvSpPr>
          <p:cNvPr id="26" name="Rectangle 25" descr="Decorative Image" title="Decorative Image"/>
          <p:cNvSpPr/>
          <p:nvPr/>
        </p:nvSpPr>
        <p:spPr>
          <a:xfrm>
            <a:off x="143892" y="1344216"/>
            <a:ext cx="1073736" cy="1018899"/>
          </a:xfrm>
          <a:prstGeom prst="rect">
            <a:avLst/>
          </a:prstGeom>
          <a:blipFill>
            <a:blip r:embed="rId7"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shade val="90000"/>
              <a:hueOff val="-448849"/>
              <a:satOff val="-42746"/>
              <a:lumOff val="26494"/>
              <a:alphaOff val="-25000"/>
            </a:schemeClr>
          </a:effectRef>
          <a:fontRef idx="minor">
            <a:schemeClr val="lt1"/>
          </a:fontRef>
        </p:style>
        <p:txBody>
          <a:bodyPr/>
          <a:lstStyle/>
          <a:p>
            <a:endParaRPr lang="en-US"/>
          </a:p>
        </p:txBody>
      </p:sp>
      <p:sp>
        <p:nvSpPr>
          <p:cNvPr id="27" name="Rectangle 26" descr="Decorative Image" title="Decorative Image"/>
          <p:cNvSpPr/>
          <p:nvPr/>
        </p:nvSpPr>
        <p:spPr>
          <a:xfrm>
            <a:off x="140553" y="3574516"/>
            <a:ext cx="1080414" cy="1018899"/>
          </a:xfrm>
          <a:prstGeom prst="rect">
            <a:avLst/>
          </a:prstGeom>
          <a:blipFill>
            <a:blip r:embed="rId8"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shade val="90000"/>
              <a:hueOff val="-897697"/>
              <a:satOff val="-85492"/>
              <a:lumOff val="52987"/>
              <a:alphaOff val="-50000"/>
            </a:schemeClr>
          </a:effectRef>
          <a:fontRef idx="minor">
            <a:schemeClr val="lt1"/>
          </a:fontRef>
        </p:style>
        <p:txBody>
          <a:bodyPr/>
          <a:lstStyle/>
          <a:p>
            <a:endParaRPr lang="en-US"/>
          </a:p>
        </p:txBody>
      </p:sp>
    </p:spTree>
    <p:extLst>
      <p:ext uri="{BB962C8B-B14F-4D97-AF65-F5344CB8AC3E}">
        <p14:creationId xmlns:p14="http://schemas.microsoft.com/office/powerpoint/2010/main" val="975352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8TaE67KI"/>
  <p:tag name="TAG_BACKING_FORM_KEY" val="6688606-c:\users\nbaer.fmg\desktop\credit management ppt\usaaef ppt_credit_management_20210810.pptx"/>
  <p:tag name="ARTICULATE_PRESENTER_VERSION" val="8"/>
  <p:tag name="ARTICULATE_USED_PAGE_ORIENTATION" val="1"/>
  <p:tag name="ARTICULATE_USED_PAGE_SIZE" val="7"/>
  <p:tag name="ARTICULATE_SLIDE_COUNT" val="2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21801</TotalTime>
  <Words>786</Words>
  <Application>Microsoft Office PowerPoint</Application>
  <PresentationFormat>Widescreen</PresentationFormat>
  <Paragraphs>154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Roboto</vt:lpstr>
      <vt:lpstr>Trebuchet MS</vt:lpstr>
      <vt:lpstr>Wingdings</vt:lpstr>
      <vt:lpstr>Office Theme</vt:lpstr>
      <vt:lpstr>Banking and Financial Services</vt:lpstr>
      <vt:lpstr>Agenda</vt:lpstr>
      <vt:lpstr>Activity: Banking Term Match-up</vt:lpstr>
      <vt:lpstr>Banks and Credit Unions</vt:lpstr>
      <vt:lpstr>Types of Accounts</vt:lpstr>
      <vt:lpstr>Products and Services</vt:lpstr>
      <vt:lpstr>Factors to Consider when Selecting a Financial Institution</vt:lpstr>
      <vt:lpstr>Actions to Resolve Complaints</vt:lpstr>
      <vt:lpstr>Types of Digital Banking Platforms</vt:lpstr>
      <vt:lpstr>Transactional Accounts</vt:lpstr>
      <vt:lpstr>Smart Money Management</vt:lpstr>
      <vt:lpstr>Consequences of Mismanagement</vt:lpstr>
      <vt:lpstr>Activity – Consequences of Financial Mismanagement</vt:lpstr>
      <vt:lpstr>Additional Support and Assistance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Weaver</dc:creator>
  <cp:keywords>Select Classification Level, Public</cp:keywords>
  <cp:lastModifiedBy>Casey-Macias, Catherine</cp:lastModifiedBy>
  <cp:revision>609</cp:revision>
  <dcterms:created xsi:type="dcterms:W3CDTF">2021-06-01T16:43:47Z</dcterms:created>
  <dcterms:modified xsi:type="dcterms:W3CDTF">2025-07-01T20:58:10Z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USAAEF PPT Template_7July2021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TitusGUID">
    <vt:lpwstr>d5816991-72d7-4eb4-aa00-da3acfa220b8</vt:lpwstr>
  </property>
  <property fmtid="{D5CDD505-2E9C-101B-9397-08002B2CF9AE}" pid="6" name="PreClass">
    <vt:lpwstr>False</vt:lpwstr>
  </property>
  <property fmtid="{D5CDD505-2E9C-101B-9397-08002B2CF9AE}" pid="7" name="Classification">
    <vt:lpwstr>Public</vt:lpwstr>
  </property>
  <property fmtid="{D5CDD505-2E9C-101B-9397-08002B2CF9AE}" pid="8" name="ArticulateGUID">
    <vt:lpwstr>3A6AC6B7-D9FF-4403-A614-DCA9CFC5362E</vt:lpwstr>
  </property>
  <property fmtid="{D5CDD505-2E9C-101B-9397-08002B2CF9AE}" pid="9" name="ArticulateProjectFull">
    <vt:lpwstr>C:\Users\acweaver\Documents\$_USAA projects\Credit Management\final\PFC - Credit Management - Presentation - FINAL_20211014_cw.ppta</vt:lpwstr>
  </property>
  <property fmtid="{D5CDD505-2E9C-101B-9397-08002B2CF9AE}" pid="10" name="MSIP_Label_21b8b91c-28ee-4d1f-b2ad-f390f537babc_Enabled">
    <vt:lpwstr>true</vt:lpwstr>
  </property>
  <property fmtid="{D5CDD505-2E9C-101B-9397-08002B2CF9AE}" pid="11" name="MSIP_Label_21b8b91c-28ee-4d1f-b2ad-f390f537babc_SetDate">
    <vt:lpwstr>2025-07-01T20:55:57Z</vt:lpwstr>
  </property>
  <property fmtid="{D5CDD505-2E9C-101B-9397-08002B2CF9AE}" pid="12" name="MSIP_Label_21b8b91c-28ee-4d1f-b2ad-f390f537babc_Method">
    <vt:lpwstr>Privileged</vt:lpwstr>
  </property>
  <property fmtid="{D5CDD505-2E9C-101B-9397-08002B2CF9AE}" pid="13" name="MSIP_Label_21b8b91c-28ee-4d1f-b2ad-f390f537babc_Name">
    <vt:lpwstr>Public USAA EF</vt:lpwstr>
  </property>
  <property fmtid="{D5CDD505-2E9C-101B-9397-08002B2CF9AE}" pid="14" name="MSIP_Label_21b8b91c-28ee-4d1f-b2ad-f390f537babc_SiteId">
    <vt:lpwstr>ecba9361-f186-473c-a3a8-60af39258895</vt:lpwstr>
  </property>
  <property fmtid="{D5CDD505-2E9C-101B-9397-08002B2CF9AE}" pid="15" name="MSIP_Label_21b8b91c-28ee-4d1f-b2ad-f390f537babc_ActionId">
    <vt:lpwstr>024acdc5-8da9-4b23-b7df-91de19189305</vt:lpwstr>
  </property>
  <property fmtid="{D5CDD505-2E9C-101B-9397-08002B2CF9AE}" pid="16" name="MSIP_Label_21b8b91c-28ee-4d1f-b2ad-f390f537babc_ContentBits">
    <vt:lpwstr>0</vt:lpwstr>
  </property>
</Properties>
</file>